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40EBD5-2044-478D-A9D6-4B52583124C5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67FB6-44EE-40FE-BB28-9032FEA03FCB}" type="doc">
      <dgm:prSet loTypeId="urn:microsoft.com/office/officeart/2011/layout/InterconnectedBlock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174F656-B92A-40F6-B732-13D5D029866C}">
      <dgm:prSet phldrT="[Текст]"/>
      <dgm:spPr/>
      <dgm:t>
        <a:bodyPr/>
        <a:lstStyle/>
        <a:p>
          <a:r>
            <a:rPr lang="ru-RU" dirty="0" smtClean="0"/>
            <a:t>ИОП</a:t>
          </a:r>
          <a:endParaRPr lang="ru-RU" dirty="0"/>
        </a:p>
      </dgm:t>
    </dgm:pt>
    <dgm:pt modelId="{C369732D-9E51-44F4-A2B6-3B0E0B790319}" type="parTrans" cxnId="{513B2ECE-E049-493D-80A3-6F94858755E1}">
      <dgm:prSet/>
      <dgm:spPr/>
      <dgm:t>
        <a:bodyPr/>
        <a:lstStyle/>
        <a:p>
          <a:endParaRPr lang="ru-RU"/>
        </a:p>
      </dgm:t>
    </dgm:pt>
    <dgm:pt modelId="{37A1D658-CD52-4DB0-A00C-E67AFAC33D2D}" type="sibTrans" cxnId="{513B2ECE-E049-493D-80A3-6F94858755E1}">
      <dgm:prSet/>
      <dgm:spPr/>
      <dgm:t>
        <a:bodyPr/>
        <a:lstStyle/>
        <a:p>
          <a:endParaRPr lang="ru-RU"/>
        </a:p>
      </dgm:t>
    </dgm:pt>
    <dgm:pt modelId="{A13BB524-B888-476C-98FC-8DB6CDAF223C}">
      <dgm:prSet phldrT="[Текст]" custT="1"/>
      <dgm:spPr/>
      <dgm:t>
        <a:bodyPr/>
        <a:lstStyle/>
        <a:p>
          <a:pPr algn="l"/>
          <a:r>
            <a:rPr lang="ru-RU" sz="1050" dirty="0" smtClean="0"/>
            <a:t>учитывает виды образовательной деятельности учащихся, методы и формы диагностики образовательных результатов, технологии освоения учебного содержания и т.п.</a:t>
          </a:r>
          <a:endParaRPr lang="ru-RU" sz="1050" dirty="0"/>
        </a:p>
      </dgm:t>
    </dgm:pt>
    <dgm:pt modelId="{5F41F908-A13D-41EC-9D0E-51852DA560A8}" type="parTrans" cxnId="{E7DE2DB6-8815-4341-9B31-D6C45155CB6C}">
      <dgm:prSet/>
      <dgm:spPr/>
      <dgm:t>
        <a:bodyPr/>
        <a:lstStyle/>
        <a:p>
          <a:endParaRPr lang="ru-RU"/>
        </a:p>
      </dgm:t>
    </dgm:pt>
    <dgm:pt modelId="{082862C3-D884-427E-9519-0BA54465881D}" type="sibTrans" cxnId="{E7DE2DB6-8815-4341-9B31-D6C45155CB6C}">
      <dgm:prSet/>
      <dgm:spPr/>
      <dgm:t>
        <a:bodyPr/>
        <a:lstStyle/>
        <a:p>
          <a:endParaRPr lang="ru-RU"/>
        </a:p>
      </dgm:t>
    </dgm:pt>
    <dgm:pt modelId="{4DB54B34-3D8A-4B6C-9C3C-CE942718EE3E}">
      <dgm:prSet phldrT="[Текст]"/>
      <dgm:spPr/>
      <dgm:t>
        <a:bodyPr/>
        <a:lstStyle/>
        <a:p>
          <a:r>
            <a:rPr lang="ru-RU" dirty="0" smtClean="0"/>
            <a:t>ИУП</a:t>
          </a:r>
          <a:endParaRPr lang="ru-RU" dirty="0"/>
        </a:p>
      </dgm:t>
    </dgm:pt>
    <dgm:pt modelId="{57D85ADE-2F94-4768-A9F4-2FE19E46E310}" type="parTrans" cxnId="{D713BCC3-3947-4900-A64D-2B67889FDAAB}">
      <dgm:prSet/>
      <dgm:spPr/>
      <dgm:t>
        <a:bodyPr/>
        <a:lstStyle/>
        <a:p>
          <a:endParaRPr lang="ru-RU"/>
        </a:p>
      </dgm:t>
    </dgm:pt>
    <dgm:pt modelId="{2156D692-2945-4185-9382-4C5B4ABEB130}" type="sibTrans" cxnId="{D713BCC3-3947-4900-A64D-2B67889FDAAB}">
      <dgm:prSet/>
      <dgm:spPr/>
      <dgm:t>
        <a:bodyPr/>
        <a:lstStyle/>
        <a:p>
          <a:endParaRPr lang="ru-RU"/>
        </a:p>
      </dgm:t>
    </dgm:pt>
    <dgm:pt modelId="{9F95A8F1-6035-4630-A8CE-1A110001B96B}">
      <dgm:prSet phldrT="[Текст]" custT="1"/>
      <dgm:spPr/>
      <dgm:t>
        <a:bodyPr/>
        <a:lstStyle/>
        <a:p>
          <a:pPr algn="l"/>
          <a:r>
            <a:rPr lang="ru-RU" sz="1250" dirty="0" smtClean="0"/>
            <a:t>совокупность учебных предметов (базовых, профильных) и элективных курсов, выбранных для освоения учащимися на основе собственных образовательных потребностей и профессиональных перспектив. Переход на ИУП - это учет образовательных запросов обучающихся, их познавательных возможностей, конкретных условий образовательного процесса в ОУ;</a:t>
          </a:r>
          <a:endParaRPr lang="ru-RU" sz="1250" dirty="0"/>
        </a:p>
      </dgm:t>
    </dgm:pt>
    <dgm:pt modelId="{552EAB50-9FCF-42D8-89FF-B2DB29F7E2DE}" type="parTrans" cxnId="{74103B1D-9665-492D-8341-0B8159EC2217}">
      <dgm:prSet/>
      <dgm:spPr/>
      <dgm:t>
        <a:bodyPr/>
        <a:lstStyle/>
        <a:p>
          <a:endParaRPr lang="ru-RU"/>
        </a:p>
      </dgm:t>
    </dgm:pt>
    <dgm:pt modelId="{26E71A1F-2FA4-4BC5-B9CF-EF368FBC999B}" type="sibTrans" cxnId="{74103B1D-9665-492D-8341-0B8159EC2217}">
      <dgm:prSet/>
      <dgm:spPr/>
      <dgm:t>
        <a:bodyPr/>
        <a:lstStyle/>
        <a:p>
          <a:endParaRPr lang="ru-RU"/>
        </a:p>
      </dgm:t>
    </dgm:pt>
    <dgm:pt modelId="{E575963C-5E4B-413E-8680-A9C14A5ECD47}">
      <dgm:prSet phldrT="[Текст]"/>
      <dgm:spPr/>
      <dgm:t>
        <a:bodyPr/>
        <a:lstStyle/>
        <a:p>
          <a:r>
            <a:rPr lang="ru-RU" dirty="0" smtClean="0"/>
            <a:t>ИОМ</a:t>
          </a:r>
          <a:endParaRPr lang="ru-RU" dirty="0"/>
        </a:p>
      </dgm:t>
    </dgm:pt>
    <dgm:pt modelId="{F3305D71-694E-4C16-861A-7ED4986D802D}" type="parTrans" cxnId="{B0D3C3A4-A592-45F6-9512-BFBF1E0362C1}">
      <dgm:prSet/>
      <dgm:spPr/>
      <dgm:t>
        <a:bodyPr/>
        <a:lstStyle/>
        <a:p>
          <a:endParaRPr lang="ru-RU"/>
        </a:p>
      </dgm:t>
    </dgm:pt>
    <dgm:pt modelId="{1D714AAA-6077-4AD8-886D-AED9425CFBBA}" type="sibTrans" cxnId="{B0D3C3A4-A592-45F6-9512-BFBF1E0362C1}">
      <dgm:prSet/>
      <dgm:spPr/>
      <dgm:t>
        <a:bodyPr/>
        <a:lstStyle/>
        <a:p>
          <a:endParaRPr lang="ru-RU"/>
        </a:p>
      </dgm:t>
    </dgm:pt>
    <dgm:pt modelId="{34BC9B2D-B5A0-4FF6-A013-81B21968FEC0}">
      <dgm:prSet phldrT="[Текст]" custT="1"/>
      <dgm:spPr/>
      <dgm:t>
        <a:bodyPr/>
        <a:lstStyle/>
        <a:p>
          <a:pPr algn="l"/>
          <a:r>
            <a:rPr lang="ru-RU" sz="1150" dirty="0" smtClean="0"/>
            <a:t>это целенаправленно проектируемая дифференцированная образовательная программа, обеспечивающая учащемуся позиции субъекта выбора, разработки и реализации образовательной программы при осуществлении преподавателями педагогической поддержки его самоопределения и самореализации, это учет образовательных запросов, склонностей, личных и предпрофессиональных интересов, способностей и познавательных возможностей учащихся</a:t>
          </a:r>
          <a:r>
            <a:rPr lang="ru-RU" sz="1100" dirty="0" smtClean="0"/>
            <a:t>.</a:t>
          </a:r>
          <a:endParaRPr lang="ru-RU" sz="1100" dirty="0"/>
        </a:p>
      </dgm:t>
    </dgm:pt>
    <dgm:pt modelId="{CA5691A6-A123-4A5A-BE08-53C5CCEE4B68}" type="parTrans" cxnId="{432B7523-E02A-49EE-A0F6-4ABBFAA04774}">
      <dgm:prSet/>
      <dgm:spPr/>
      <dgm:t>
        <a:bodyPr/>
        <a:lstStyle/>
        <a:p>
          <a:endParaRPr lang="ru-RU"/>
        </a:p>
      </dgm:t>
    </dgm:pt>
    <dgm:pt modelId="{417A4BE9-B4CA-496A-A06A-B5B98E1ACD45}" type="sibTrans" cxnId="{432B7523-E02A-49EE-A0F6-4ABBFAA04774}">
      <dgm:prSet/>
      <dgm:spPr/>
      <dgm:t>
        <a:bodyPr/>
        <a:lstStyle/>
        <a:p>
          <a:endParaRPr lang="ru-RU"/>
        </a:p>
      </dgm:t>
    </dgm:pt>
    <dgm:pt modelId="{4105D00D-2D59-495D-85B2-9B3F5FB1AE93}">
      <dgm:prSet custT="1"/>
      <dgm:spPr/>
      <dgm:t>
        <a:bodyPr/>
        <a:lstStyle/>
        <a:p>
          <a:pPr algn="l"/>
          <a:r>
            <a:rPr lang="ru-RU" sz="1050" dirty="0" smtClean="0"/>
            <a:t>Составляется на основе выбора учащегося и согласования его интересов и запросов с педагогическим коллективом ОУ и представляет собой программу образовательной деятельности ребенка на определенный временной период. ИОП может включать все или почти все компоненты образовательной программы ОУ.</a:t>
          </a:r>
          <a:endParaRPr lang="ru-RU" sz="1050" dirty="0"/>
        </a:p>
      </dgm:t>
    </dgm:pt>
    <dgm:pt modelId="{6645E6B9-E318-4A33-B7B4-FAC5F08DE3B3}" type="parTrans" cxnId="{FC1C6656-CC52-46E0-BEB6-C02A2A495D68}">
      <dgm:prSet/>
      <dgm:spPr/>
      <dgm:t>
        <a:bodyPr/>
        <a:lstStyle/>
        <a:p>
          <a:endParaRPr lang="ru-RU"/>
        </a:p>
      </dgm:t>
    </dgm:pt>
    <dgm:pt modelId="{22F7BBC3-AA7D-4990-BDA1-9E37E454086B}" type="sibTrans" cxnId="{FC1C6656-CC52-46E0-BEB6-C02A2A495D68}">
      <dgm:prSet/>
      <dgm:spPr/>
      <dgm:t>
        <a:bodyPr/>
        <a:lstStyle/>
        <a:p>
          <a:endParaRPr lang="ru-RU"/>
        </a:p>
      </dgm:t>
    </dgm:pt>
    <dgm:pt modelId="{2C6CE2AA-F8C1-4823-8FEC-54BCB401E955}">
      <dgm:prSet custT="1"/>
      <dgm:spPr/>
      <dgm:t>
        <a:bodyPr/>
        <a:lstStyle/>
        <a:p>
          <a:pPr algn="l"/>
          <a:endParaRPr lang="ru-RU" sz="1000" dirty="0"/>
        </a:p>
      </dgm:t>
    </dgm:pt>
    <dgm:pt modelId="{150DE662-0C18-45C5-9B5F-3255EB441C88}" type="parTrans" cxnId="{D8572EEB-27AA-496E-9481-D5A17E1E6BB4}">
      <dgm:prSet/>
      <dgm:spPr/>
      <dgm:t>
        <a:bodyPr/>
        <a:lstStyle/>
        <a:p>
          <a:endParaRPr lang="ru-RU"/>
        </a:p>
      </dgm:t>
    </dgm:pt>
    <dgm:pt modelId="{C9A7CC79-33B6-4438-908D-CEE9E8CD0B04}" type="sibTrans" cxnId="{D8572EEB-27AA-496E-9481-D5A17E1E6BB4}">
      <dgm:prSet/>
      <dgm:spPr/>
      <dgm:t>
        <a:bodyPr/>
        <a:lstStyle/>
        <a:p>
          <a:endParaRPr lang="ru-RU"/>
        </a:p>
      </dgm:t>
    </dgm:pt>
    <dgm:pt modelId="{208DC21D-E891-4FD2-888E-22A53D3E8BA3}" type="pres">
      <dgm:prSet presAssocID="{E9F67FB6-44EE-40FE-BB28-9032FEA03FCB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A7F2F87-3A4F-4C1E-817C-E89FDED9FAFF}" type="pres">
      <dgm:prSet presAssocID="{E575963C-5E4B-413E-8680-A9C14A5ECD47}" presName="ChildAccent3" presStyleCnt="0"/>
      <dgm:spPr/>
    </dgm:pt>
    <dgm:pt modelId="{AF1FA321-5BBD-4886-906B-845E734B281E}" type="pres">
      <dgm:prSet presAssocID="{E575963C-5E4B-413E-8680-A9C14A5ECD47}" presName="ChildAccent" presStyleLbl="alignImgPlace1" presStyleIdx="0" presStyleCnt="3"/>
      <dgm:spPr/>
      <dgm:t>
        <a:bodyPr/>
        <a:lstStyle/>
        <a:p>
          <a:endParaRPr lang="ru-RU"/>
        </a:p>
      </dgm:t>
    </dgm:pt>
    <dgm:pt modelId="{975A1FDF-07EC-4AB6-B7D8-3B60D3F6C3EE}" type="pres">
      <dgm:prSet presAssocID="{E575963C-5E4B-413E-8680-A9C14A5ECD47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37177-1CD2-435C-962D-0F444894B9D1}" type="pres">
      <dgm:prSet presAssocID="{E575963C-5E4B-413E-8680-A9C14A5ECD47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279F6-750F-4744-901E-D9DB00EB6C5B}" type="pres">
      <dgm:prSet presAssocID="{4DB54B34-3D8A-4B6C-9C3C-CE942718EE3E}" presName="ChildAccent2" presStyleCnt="0"/>
      <dgm:spPr/>
    </dgm:pt>
    <dgm:pt modelId="{929DF83E-391B-4D94-B33F-6C51ADA8923F}" type="pres">
      <dgm:prSet presAssocID="{4DB54B34-3D8A-4B6C-9C3C-CE942718EE3E}" presName="ChildAccent" presStyleLbl="alignImgPlace1" presStyleIdx="1" presStyleCnt="3"/>
      <dgm:spPr/>
      <dgm:t>
        <a:bodyPr/>
        <a:lstStyle/>
        <a:p>
          <a:endParaRPr lang="ru-RU"/>
        </a:p>
      </dgm:t>
    </dgm:pt>
    <dgm:pt modelId="{34AC0114-0C17-41EB-AC9F-45B9F7941AB1}" type="pres">
      <dgm:prSet presAssocID="{4DB54B34-3D8A-4B6C-9C3C-CE942718EE3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6FD9E-D5E8-432E-8C1D-BF8DF374C2D3}" type="pres">
      <dgm:prSet presAssocID="{4DB54B34-3D8A-4B6C-9C3C-CE942718EE3E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BD541-B01D-44DB-984D-F17B3A9489DA}" type="pres">
      <dgm:prSet presAssocID="{7174F656-B92A-40F6-B732-13D5D029866C}" presName="ChildAccent1" presStyleCnt="0"/>
      <dgm:spPr/>
    </dgm:pt>
    <dgm:pt modelId="{54168EF0-14A3-4D10-AFDC-26690D3D6332}" type="pres">
      <dgm:prSet presAssocID="{7174F656-B92A-40F6-B732-13D5D029866C}" presName="ChildAccent" presStyleLbl="alignImgPlace1" presStyleIdx="2" presStyleCnt="3"/>
      <dgm:spPr/>
      <dgm:t>
        <a:bodyPr/>
        <a:lstStyle/>
        <a:p>
          <a:endParaRPr lang="ru-RU"/>
        </a:p>
      </dgm:t>
    </dgm:pt>
    <dgm:pt modelId="{E7873520-1A6C-45F3-B2B5-2F46730FAD76}" type="pres">
      <dgm:prSet presAssocID="{7174F656-B92A-40F6-B732-13D5D029866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13F8B-A73F-4820-AD20-857FF6AE887F}" type="pres">
      <dgm:prSet presAssocID="{7174F656-B92A-40F6-B732-13D5D029866C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3B2ECE-E049-493D-80A3-6F94858755E1}" srcId="{E9F67FB6-44EE-40FE-BB28-9032FEA03FCB}" destId="{7174F656-B92A-40F6-B732-13D5D029866C}" srcOrd="0" destOrd="0" parTransId="{C369732D-9E51-44F4-A2B6-3B0E0B790319}" sibTransId="{37A1D658-CD52-4DB0-A00C-E67AFAC33D2D}"/>
    <dgm:cxn modelId="{9132D5E9-4398-4699-A3B7-59E55157A68E}" type="presOf" srcId="{2C6CE2AA-F8C1-4823-8FEC-54BCB401E955}" destId="{E7873520-1A6C-45F3-B2B5-2F46730FAD76}" srcOrd="1" destOrd="2" presId="urn:microsoft.com/office/officeart/2011/layout/InterconnectedBlockProcess"/>
    <dgm:cxn modelId="{EF98EFC8-D13A-4745-B6C6-FDE542CAB7D4}" type="presOf" srcId="{34BC9B2D-B5A0-4FF6-A013-81B21968FEC0}" destId="{975A1FDF-07EC-4AB6-B7D8-3B60D3F6C3EE}" srcOrd="1" destOrd="0" presId="urn:microsoft.com/office/officeart/2011/layout/InterconnectedBlockProcess"/>
    <dgm:cxn modelId="{D8572EEB-27AA-496E-9481-D5A17E1E6BB4}" srcId="{7174F656-B92A-40F6-B732-13D5D029866C}" destId="{2C6CE2AA-F8C1-4823-8FEC-54BCB401E955}" srcOrd="2" destOrd="0" parTransId="{150DE662-0C18-45C5-9B5F-3255EB441C88}" sibTransId="{C9A7CC79-33B6-4438-908D-CEE9E8CD0B04}"/>
    <dgm:cxn modelId="{7373FCA3-8D73-4C7C-9984-1535AFDF7779}" type="presOf" srcId="{A13BB524-B888-476C-98FC-8DB6CDAF223C}" destId="{54168EF0-14A3-4D10-AFDC-26690D3D6332}" srcOrd="0" destOrd="0" presId="urn:microsoft.com/office/officeart/2011/layout/InterconnectedBlockProcess"/>
    <dgm:cxn modelId="{E18512CD-59A3-4695-B11D-F7F8C14DC3E4}" type="presOf" srcId="{4105D00D-2D59-495D-85B2-9B3F5FB1AE93}" destId="{E7873520-1A6C-45F3-B2B5-2F46730FAD76}" srcOrd="1" destOrd="1" presId="urn:microsoft.com/office/officeart/2011/layout/InterconnectedBlockProcess"/>
    <dgm:cxn modelId="{EBD27963-857B-485B-9F10-9CC160FDA226}" type="presOf" srcId="{9F95A8F1-6035-4630-A8CE-1A110001B96B}" destId="{929DF83E-391B-4D94-B33F-6C51ADA8923F}" srcOrd="0" destOrd="0" presId="urn:microsoft.com/office/officeart/2011/layout/InterconnectedBlockProcess"/>
    <dgm:cxn modelId="{5136864C-0973-4703-81FE-47CF05C7080B}" type="presOf" srcId="{E9F67FB6-44EE-40FE-BB28-9032FEA03FCB}" destId="{208DC21D-E891-4FD2-888E-22A53D3E8BA3}" srcOrd="0" destOrd="0" presId="urn:microsoft.com/office/officeart/2011/layout/InterconnectedBlockProcess"/>
    <dgm:cxn modelId="{05ABE5B4-F126-4977-A81C-D46A8AB24AB5}" type="presOf" srcId="{A13BB524-B888-476C-98FC-8DB6CDAF223C}" destId="{E7873520-1A6C-45F3-B2B5-2F46730FAD76}" srcOrd="1" destOrd="0" presId="urn:microsoft.com/office/officeart/2011/layout/InterconnectedBlockProcess"/>
    <dgm:cxn modelId="{D713BCC3-3947-4900-A64D-2B67889FDAAB}" srcId="{E9F67FB6-44EE-40FE-BB28-9032FEA03FCB}" destId="{4DB54B34-3D8A-4B6C-9C3C-CE942718EE3E}" srcOrd="1" destOrd="0" parTransId="{57D85ADE-2F94-4768-A9F4-2FE19E46E310}" sibTransId="{2156D692-2945-4185-9382-4C5B4ABEB130}"/>
    <dgm:cxn modelId="{B0D3C3A4-A592-45F6-9512-BFBF1E0362C1}" srcId="{E9F67FB6-44EE-40FE-BB28-9032FEA03FCB}" destId="{E575963C-5E4B-413E-8680-A9C14A5ECD47}" srcOrd="2" destOrd="0" parTransId="{F3305D71-694E-4C16-861A-7ED4986D802D}" sibTransId="{1D714AAA-6077-4AD8-886D-AED9425CFBBA}"/>
    <dgm:cxn modelId="{ECE0CD64-1B9C-4DAB-BE3C-6418389D72A3}" type="presOf" srcId="{4105D00D-2D59-495D-85B2-9B3F5FB1AE93}" destId="{54168EF0-14A3-4D10-AFDC-26690D3D6332}" srcOrd="0" destOrd="1" presId="urn:microsoft.com/office/officeart/2011/layout/InterconnectedBlockProcess"/>
    <dgm:cxn modelId="{696D2B32-622F-43A0-A087-6C1D73AA9DD0}" type="presOf" srcId="{34BC9B2D-B5A0-4FF6-A013-81B21968FEC0}" destId="{AF1FA321-5BBD-4886-906B-845E734B281E}" srcOrd="0" destOrd="0" presId="urn:microsoft.com/office/officeart/2011/layout/InterconnectedBlockProcess"/>
    <dgm:cxn modelId="{E16AA493-2615-411F-B5D9-5DCB669D3569}" type="presOf" srcId="{2C6CE2AA-F8C1-4823-8FEC-54BCB401E955}" destId="{54168EF0-14A3-4D10-AFDC-26690D3D6332}" srcOrd="0" destOrd="2" presId="urn:microsoft.com/office/officeart/2011/layout/InterconnectedBlockProcess"/>
    <dgm:cxn modelId="{E7DE2DB6-8815-4341-9B31-D6C45155CB6C}" srcId="{7174F656-B92A-40F6-B732-13D5D029866C}" destId="{A13BB524-B888-476C-98FC-8DB6CDAF223C}" srcOrd="0" destOrd="0" parTransId="{5F41F908-A13D-41EC-9D0E-51852DA560A8}" sibTransId="{082862C3-D884-427E-9519-0BA54465881D}"/>
    <dgm:cxn modelId="{74103B1D-9665-492D-8341-0B8159EC2217}" srcId="{4DB54B34-3D8A-4B6C-9C3C-CE942718EE3E}" destId="{9F95A8F1-6035-4630-A8CE-1A110001B96B}" srcOrd="0" destOrd="0" parTransId="{552EAB50-9FCF-42D8-89FF-B2DB29F7E2DE}" sibTransId="{26E71A1F-2FA4-4BC5-B9CF-EF368FBC999B}"/>
    <dgm:cxn modelId="{22DB702C-61C6-4353-B9BA-ACB318FA5E9B}" type="presOf" srcId="{E575963C-5E4B-413E-8680-A9C14A5ECD47}" destId="{30037177-1CD2-435C-962D-0F444894B9D1}" srcOrd="0" destOrd="0" presId="urn:microsoft.com/office/officeart/2011/layout/InterconnectedBlockProcess"/>
    <dgm:cxn modelId="{1BB2D9E9-76B5-41E9-8A37-02F08A9D368D}" type="presOf" srcId="{4DB54B34-3D8A-4B6C-9C3C-CE942718EE3E}" destId="{EF56FD9E-D5E8-432E-8C1D-BF8DF374C2D3}" srcOrd="0" destOrd="0" presId="urn:microsoft.com/office/officeart/2011/layout/InterconnectedBlockProcess"/>
    <dgm:cxn modelId="{EF105E5F-58F2-4090-B7D9-784C2C851ACA}" type="presOf" srcId="{7174F656-B92A-40F6-B732-13D5D029866C}" destId="{23413F8B-A73F-4820-AD20-857FF6AE887F}" srcOrd="0" destOrd="0" presId="urn:microsoft.com/office/officeart/2011/layout/InterconnectedBlockProcess"/>
    <dgm:cxn modelId="{432B7523-E02A-49EE-A0F6-4ABBFAA04774}" srcId="{E575963C-5E4B-413E-8680-A9C14A5ECD47}" destId="{34BC9B2D-B5A0-4FF6-A013-81B21968FEC0}" srcOrd="0" destOrd="0" parTransId="{CA5691A6-A123-4A5A-BE08-53C5CCEE4B68}" sibTransId="{417A4BE9-B4CA-496A-A06A-B5B98E1ACD45}"/>
    <dgm:cxn modelId="{F67DC40A-77C2-4770-8991-D6396E9328A1}" type="presOf" srcId="{9F95A8F1-6035-4630-A8CE-1A110001B96B}" destId="{34AC0114-0C17-41EB-AC9F-45B9F7941AB1}" srcOrd="1" destOrd="0" presId="urn:microsoft.com/office/officeart/2011/layout/InterconnectedBlockProcess"/>
    <dgm:cxn modelId="{FC1C6656-CC52-46E0-BEB6-C02A2A495D68}" srcId="{7174F656-B92A-40F6-B732-13D5D029866C}" destId="{4105D00D-2D59-495D-85B2-9B3F5FB1AE93}" srcOrd="1" destOrd="0" parTransId="{6645E6B9-E318-4A33-B7B4-FAC5F08DE3B3}" sibTransId="{22F7BBC3-AA7D-4990-BDA1-9E37E454086B}"/>
    <dgm:cxn modelId="{8F37EC52-F838-4778-A78D-035FE4BDA30D}" type="presParOf" srcId="{208DC21D-E891-4FD2-888E-22A53D3E8BA3}" destId="{9A7F2F87-3A4F-4C1E-817C-E89FDED9FAFF}" srcOrd="0" destOrd="0" presId="urn:microsoft.com/office/officeart/2011/layout/InterconnectedBlockProcess"/>
    <dgm:cxn modelId="{390168CC-E2AB-4CA6-AE81-E81A1484E85D}" type="presParOf" srcId="{9A7F2F87-3A4F-4C1E-817C-E89FDED9FAFF}" destId="{AF1FA321-5BBD-4886-906B-845E734B281E}" srcOrd="0" destOrd="0" presId="urn:microsoft.com/office/officeart/2011/layout/InterconnectedBlockProcess"/>
    <dgm:cxn modelId="{BB526C18-5AA2-4C96-8D75-98033C0D9A4E}" type="presParOf" srcId="{208DC21D-E891-4FD2-888E-22A53D3E8BA3}" destId="{975A1FDF-07EC-4AB6-B7D8-3B60D3F6C3EE}" srcOrd="1" destOrd="0" presId="urn:microsoft.com/office/officeart/2011/layout/InterconnectedBlockProcess"/>
    <dgm:cxn modelId="{E4296488-00A9-4031-BBC1-63BDC3750360}" type="presParOf" srcId="{208DC21D-E891-4FD2-888E-22A53D3E8BA3}" destId="{30037177-1CD2-435C-962D-0F444894B9D1}" srcOrd="2" destOrd="0" presId="urn:microsoft.com/office/officeart/2011/layout/InterconnectedBlockProcess"/>
    <dgm:cxn modelId="{C7E708AC-E146-407D-8F16-3076F2531525}" type="presParOf" srcId="{208DC21D-E891-4FD2-888E-22A53D3E8BA3}" destId="{6D5279F6-750F-4744-901E-D9DB00EB6C5B}" srcOrd="3" destOrd="0" presId="urn:microsoft.com/office/officeart/2011/layout/InterconnectedBlockProcess"/>
    <dgm:cxn modelId="{0849E028-66ED-492E-B582-FEA18D01B20B}" type="presParOf" srcId="{6D5279F6-750F-4744-901E-D9DB00EB6C5B}" destId="{929DF83E-391B-4D94-B33F-6C51ADA8923F}" srcOrd="0" destOrd="0" presId="urn:microsoft.com/office/officeart/2011/layout/InterconnectedBlockProcess"/>
    <dgm:cxn modelId="{F9334385-24FB-4D56-9DB3-097FD7567A03}" type="presParOf" srcId="{208DC21D-E891-4FD2-888E-22A53D3E8BA3}" destId="{34AC0114-0C17-41EB-AC9F-45B9F7941AB1}" srcOrd="4" destOrd="0" presId="urn:microsoft.com/office/officeart/2011/layout/InterconnectedBlockProcess"/>
    <dgm:cxn modelId="{0BB02D4A-3BF0-43F6-96AE-35A7D8234AC2}" type="presParOf" srcId="{208DC21D-E891-4FD2-888E-22A53D3E8BA3}" destId="{EF56FD9E-D5E8-432E-8C1D-BF8DF374C2D3}" srcOrd="5" destOrd="0" presId="urn:microsoft.com/office/officeart/2011/layout/InterconnectedBlockProcess"/>
    <dgm:cxn modelId="{8C7DC9D4-856B-436E-BC73-041A1747CBA6}" type="presParOf" srcId="{208DC21D-E891-4FD2-888E-22A53D3E8BA3}" destId="{B12BD541-B01D-44DB-984D-F17B3A9489DA}" srcOrd="6" destOrd="0" presId="urn:microsoft.com/office/officeart/2011/layout/InterconnectedBlockProcess"/>
    <dgm:cxn modelId="{7CF03BA1-C590-40CA-BCD8-C2F2E2573B65}" type="presParOf" srcId="{B12BD541-B01D-44DB-984D-F17B3A9489DA}" destId="{54168EF0-14A3-4D10-AFDC-26690D3D6332}" srcOrd="0" destOrd="0" presId="urn:microsoft.com/office/officeart/2011/layout/InterconnectedBlockProcess"/>
    <dgm:cxn modelId="{8C48E75A-90B8-4147-BCD2-995481FB08AA}" type="presParOf" srcId="{208DC21D-E891-4FD2-888E-22A53D3E8BA3}" destId="{E7873520-1A6C-45F3-B2B5-2F46730FAD76}" srcOrd="7" destOrd="0" presId="urn:microsoft.com/office/officeart/2011/layout/InterconnectedBlockProcess"/>
    <dgm:cxn modelId="{DEF62E7A-8814-4F3F-AB62-171B0BC3599E}" type="presParOf" srcId="{208DC21D-E891-4FD2-888E-22A53D3E8BA3}" destId="{23413F8B-A73F-4820-AD20-857FF6AE887F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C60A1D-8E25-4145-B6E3-68741B4D362F}" type="doc">
      <dgm:prSet loTypeId="urn:microsoft.com/office/officeart/2008/layout/HorizontalMultiLevelHierarchy" loCatId="hierarchy" qsTypeId="urn:microsoft.com/office/officeart/2005/8/quickstyle/3d7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B274F6B-7EE0-4C8F-AE61-C115F26076AE}">
      <dgm:prSet phldrT="[Текст]"/>
      <dgm:spPr/>
      <dgm:t>
        <a:bodyPr/>
        <a:lstStyle/>
        <a:p>
          <a:r>
            <a:rPr lang="ru-RU" dirty="0" smtClean="0"/>
            <a:t>Компоненты индивидуального образовательного маршрута</a:t>
          </a:r>
          <a:endParaRPr lang="ru-RU" dirty="0"/>
        </a:p>
      </dgm:t>
    </dgm:pt>
    <dgm:pt modelId="{CF52B8A1-5FBC-42CE-B4B3-E29CDD960A93}" type="parTrans" cxnId="{E7EEC172-5E3D-42A6-B53C-D63626FDA221}">
      <dgm:prSet/>
      <dgm:spPr/>
      <dgm:t>
        <a:bodyPr/>
        <a:lstStyle/>
        <a:p>
          <a:endParaRPr lang="ru-RU"/>
        </a:p>
      </dgm:t>
    </dgm:pt>
    <dgm:pt modelId="{763CD44B-66E0-4B5D-AB12-16D71208E21A}" type="sibTrans" cxnId="{E7EEC172-5E3D-42A6-B53C-D63626FDA221}">
      <dgm:prSet/>
      <dgm:spPr/>
      <dgm:t>
        <a:bodyPr/>
        <a:lstStyle/>
        <a:p>
          <a:endParaRPr lang="ru-RU"/>
        </a:p>
      </dgm:t>
    </dgm:pt>
    <dgm:pt modelId="{644015C3-274D-4556-8DC6-AFBD7207E7E3}">
      <dgm:prSet phldrT="[Текст]" custT="1"/>
      <dgm:spPr/>
      <dgm:t>
        <a:bodyPr/>
        <a:lstStyle/>
        <a:p>
          <a:r>
            <a:rPr lang="ru-RU" sz="1800" dirty="0" smtClean="0"/>
            <a:t>целевой - </a:t>
          </a:r>
          <a:r>
            <a:rPr lang="ru-RU" sz="1400" dirty="0" smtClean="0"/>
            <a:t>постановка целей получения образования, формулирующийся на основе государственного образовательного стандарта, мотивов и потребностей ученика при получении образования;</a:t>
          </a:r>
          <a:endParaRPr lang="ru-RU" sz="1400" dirty="0"/>
        </a:p>
      </dgm:t>
    </dgm:pt>
    <dgm:pt modelId="{874681D4-5494-4789-B1BC-620CF3B9E119}" type="parTrans" cxnId="{BD78D360-6BCC-4C9B-BD49-E3C49FC6EE00}">
      <dgm:prSet/>
      <dgm:spPr/>
      <dgm:t>
        <a:bodyPr/>
        <a:lstStyle/>
        <a:p>
          <a:endParaRPr lang="ru-RU"/>
        </a:p>
      </dgm:t>
    </dgm:pt>
    <dgm:pt modelId="{662457A6-89B2-4BFF-A941-4C212A02E403}" type="sibTrans" cxnId="{BD78D360-6BCC-4C9B-BD49-E3C49FC6EE00}">
      <dgm:prSet/>
      <dgm:spPr/>
      <dgm:t>
        <a:bodyPr/>
        <a:lstStyle/>
        <a:p>
          <a:endParaRPr lang="ru-RU"/>
        </a:p>
      </dgm:t>
    </dgm:pt>
    <dgm:pt modelId="{37F89AFA-4701-4581-BCC2-4409CF88925A}">
      <dgm:prSet phldrT="[Текст]" custT="1"/>
      <dgm:spPr/>
      <dgm:t>
        <a:bodyPr/>
        <a:lstStyle/>
        <a:p>
          <a:pPr algn="just"/>
          <a:r>
            <a:rPr lang="ru-RU" sz="1800" dirty="0" smtClean="0"/>
            <a:t>содержательный </a:t>
          </a:r>
          <a:r>
            <a:rPr lang="ru-RU" sz="1300" dirty="0" smtClean="0"/>
            <a:t>- обоснование структуры и отбор содержания учебных предметов, их систематизация и группировка, установление </a:t>
          </a:r>
          <a:r>
            <a:rPr lang="ru-RU" sz="1300" dirty="0" err="1" smtClean="0"/>
            <a:t>межцикловых</a:t>
          </a:r>
          <a:r>
            <a:rPr lang="ru-RU" sz="1300" dirty="0" smtClean="0"/>
            <a:t>, </a:t>
          </a:r>
          <a:r>
            <a:rPr lang="ru-RU" sz="1300" dirty="0" err="1" smtClean="0"/>
            <a:t>межпредметных</a:t>
          </a:r>
          <a:r>
            <a:rPr lang="ru-RU" sz="1300" dirty="0" smtClean="0"/>
            <a:t> и внутри предметных связей</a:t>
          </a:r>
          <a:endParaRPr lang="ru-RU" sz="1300" dirty="0"/>
        </a:p>
      </dgm:t>
    </dgm:pt>
    <dgm:pt modelId="{76D4ECBD-DF5B-4FFC-A4C7-0854318D00C0}" type="parTrans" cxnId="{D293BCD7-7C9F-4905-B477-3D2AF330DDE5}">
      <dgm:prSet/>
      <dgm:spPr/>
      <dgm:t>
        <a:bodyPr/>
        <a:lstStyle/>
        <a:p>
          <a:endParaRPr lang="ru-RU"/>
        </a:p>
      </dgm:t>
    </dgm:pt>
    <dgm:pt modelId="{DC92B7F3-6D02-4ABE-BD84-32DB03B32302}" type="sibTrans" cxnId="{D293BCD7-7C9F-4905-B477-3D2AF330DDE5}">
      <dgm:prSet/>
      <dgm:spPr/>
      <dgm:t>
        <a:bodyPr/>
        <a:lstStyle/>
        <a:p>
          <a:endParaRPr lang="ru-RU"/>
        </a:p>
      </dgm:t>
    </dgm:pt>
    <dgm:pt modelId="{23F3D725-7C0B-41B9-AB35-31D58A868E73}">
      <dgm:prSet phldrT="[Текст]"/>
      <dgm:spPr/>
      <dgm:t>
        <a:bodyPr/>
        <a:lstStyle/>
        <a:p>
          <a:r>
            <a:rPr lang="ru-RU" dirty="0" smtClean="0"/>
            <a:t>диагностический - определение системы диагностического сопровождения;</a:t>
          </a:r>
          <a:endParaRPr lang="ru-RU" dirty="0"/>
        </a:p>
      </dgm:t>
    </dgm:pt>
    <dgm:pt modelId="{00F48878-5668-41F0-B275-588D3EAC4119}" type="parTrans" cxnId="{1FFC19A2-BC83-4E87-9951-0DD558AFEC0B}">
      <dgm:prSet/>
      <dgm:spPr/>
      <dgm:t>
        <a:bodyPr/>
        <a:lstStyle/>
        <a:p>
          <a:endParaRPr lang="ru-RU"/>
        </a:p>
      </dgm:t>
    </dgm:pt>
    <dgm:pt modelId="{512E5F1D-C897-4E47-A165-E93CCF71A672}" type="sibTrans" cxnId="{1FFC19A2-BC83-4E87-9951-0DD558AFEC0B}">
      <dgm:prSet/>
      <dgm:spPr/>
      <dgm:t>
        <a:bodyPr/>
        <a:lstStyle/>
        <a:p>
          <a:endParaRPr lang="ru-RU"/>
        </a:p>
      </dgm:t>
    </dgm:pt>
    <dgm:pt modelId="{360714A1-0873-4BF0-A53E-98E78800A1F1}">
      <dgm:prSet/>
      <dgm:spPr/>
      <dgm:t>
        <a:bodyPr/>
        <a:lstStyle/>
        <a:p>
          <a:r>
            <a:rPr lang="ru-RU" dirty="0" smtClean="0"/>
            <a:t>технологический - определение используемых педагогических технологий, методов, методик, систем обучения и воспитания;</a:t>
          </a:r>
          <a:endParaRPr lang="ru-RU" dirty="0"/>
        </a:p>
      </dgm:t>
    </dgm:pt>
    <dgm:pt modelId="{F5E3ADB1-17AE-4FCA-8BA7-E9D373E4E64C}" type="parTrans" cxnId="{A9F9D8FF-EFC5-4922-BECA-36BA51908E52}">
      <dgm:prSet/>
      <dgm:spPr/>
      <dgm:t>
        <a:bodyPr/>
        <a:lstStyle/>
        <a:p>
          <a:endParaRPr lang="ru-RU"/>
        </a:p>
      </dgm:t>
    </dgm:pt>
    <dgm:pt modelId="{77A00302-8BB8-43FE-956B-6070B8C96908}" type="sibTrans" cxnId="{A9F9D8FF-EFC5-4922-BECA-36BA51908E52}">
      <dgm:prSet/>
      <dgm:spPr/>
      <dgm:t>
        <a:bodyPr/>
        <a:lstStyle/>
        <a:p>
          <a:endParaRPr lang="ru-RU"/>
        </a:p>
      </dgm:t>
    </dgm:pt>
    <dgm:pt modelId="{CDAB0E12-0FF2-40BD-90F1-09BF0A83F345}">
      <dgm:prSet/>
      <dgm:spPr/>
      <dgm:t>
        <a:bodyPr/>
        <a:lstStyle/>
        <a:p>
          <a:r>
            <a:rPr lang="ru-RU" dirty="0" smtClean="0"/>
            <a:t>организационно-педагогический - условия и пути достижения педагогических целей.</a:t>
          </a:r>
          <a:endParaRPr lang="ru-RU" dirty="0"/>
        </a:p>
      </dgm:t>
    </dgm:pt>
    <dgm:pt modelId="{0FE8F4FC-5D17-44FB-815F-19092352B7C9}" type="parTrans" cxnId="{81BFFD3C-BBFB-46D1-AAE1-C04A24BCE5F9}">
      <dgm:prSet/>
      <dgm:spPr/>
      <dgm:t>
        <a:bodyPr/>
        <a:lstStyle/>
        <a:p>
          <a:endParaRPr lang="ru-RU"/>
        </a:p>
      </dgm:t>
    </dgm:pt>
    <dgm:pt modelId="{869AECEB-7A6E-431E-A1A3-7D68B71AAAB4}" type="sibTrans" cxnId="{81BFFD3C-BBFB-46D1-AAE1-C04A24BCE5F9}">
      <dgm:prSet/>
      <dgm:spPr/>
      <dgm:t>
        <a:bodyPr/>
        <a:lstStyle/>
        <a:p>
          <a:endParaRPr lang="ru-RU"/>
        </a:p>
      </dgm:t>
    </dgm:pt>
    <dgm:pt modelId="{87119954-DFB2-433E-AF3C-1BECAB55E14B}" type="pres">
      <dgm:prSet presAssocID="{10C60A1D-8E25-4145-B6E3-68741B4D362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89302-3FD1-46F0-99A6-65C312EB432F}" type="pres">
      <dgm:prSet presAssocID="{5B274F6B-7EE0-4C8F-AE61-C115F26076AE}" presName="root1" presStyleCnt="0"/>
      <dgm:spPr/>
    </dgm:pt>
    <dgm:pt modelId="{55A2034E-4B78-4091-BA3A-1BA2BDB3E2EF}" type="pres">
      <dgm:prSet presAssocID="{5B274F6B-7EE0-4C8F-AE61-C115F26076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2AD58E-B64D-4402-8C05-81215D84F197}" type="pres">
      <dgm:prSet presAssocID="{5B274F6B-7EE0-4C8F-AE61-C115F26076AE}" presName="level2hierChild" presStyleCnt="0"/>
      <dgm:spPr/>
    </dgm:pt>
    <dgm:pt modelId="{46D26D2F-6D46-4A13-8053-0705A29C073F}" type="pres">
      <dgm:prSet presAssocID="{874681D4-5494-4789-B1BC-620CF3B9E119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0176BDF9-E933-4C72-AEEB-522D3D11BC8F}" type="pres">
      <dgm:prSet presAssocID="{874681D4-5494-4789-B1BC-620CF3B9E11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2B54F201-EF87-42D2-85DB-A865B30E166A}" type="pres">
      <dgm:prSet presAssocID="{644015C3-274D-4556-8DC6-AFBD7207E7E3}" presName="root2" presStyleCnt="0"/>
      <dgm:spPr/>
    </dgm:pt>
    <dgm:pt modelId="{850D02DB-C880-43C7-BDF8-B23B13CB9A3E}" type="pres">
      <dgm:prSet presAssocID="{644015C3-274D-4556-8DC6-AFBD7207E7E3}" presName="LevelTwoTextNode" presStyleLbl="node2" presStyleIdx="0" presStyleCnt="5" custLinFactNeighborX="1376" custLinFactNeighborY="199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842F3-DC7A-47AA-A970-F1B57BA498F9}" type="pres">
      <dgm:prSet presAssocID="{644015C3-274D-4556-8DC6-AFBD7207E7E3}" presName="level3hierChild" presStyleCnt="0"/>
      <dgm:spPr/>
    </dgm:pt>
    <dgm:pt modelId="{9B809F11-7E22-4794-B1F9-719EE290C012}" type="pres">
      <dgm:prSet presAssocID="{76D4ECBD-DF5B-4FFC-A4C7-0854318D00C0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25224811-28C8-4C55-8620-7496F205B641}" type="pres">
      <dgm:prSet presAssocID="{76D4ECBD-DF5B-4FFC-A4C7-0854318D00C0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EB511E4-3178-4C1D-A92F-F37C2484E29B}" type="pres">
      <dgm:prSet presAssocID="{37F89AFA-4701-4581-BCC2-4409CF88925A}" presName="root2" presStyleCnt="0"/>
      <dgm:spPr/>
    </dgm:pt>
    <dgm:pt modelId="{E5995A97-44FE-47B8-8499-B3C6E2D8C2A8}" type="pres">
      <dgm:prSet presAssocID="{37F89AFA-4701-4581-BCC2-4409CF88925A}" presName="LevelTwoTextNode" presStyleLbl="node2" presStyleIdx="1" presStyleCnt="5" custLinFactNeighborX="1376" custLinFactNeighborY="8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0BAB43-BBEF-4519-99E6-64CC4A287EA6}" type="pres">
      <dgm:prSet presAssocID="{37F89AFA-4701-4581-BCC2-4409CF88925A}" presName="level3hierChild" presStyleCnt="0"/>
      <dgm:spPr/>
    </dgm:pt>
    <dgm:pt modelId="{749AE81B-2619-44BC-ADFB-C81435794140}" type="pres">
      <dgm:prSet presAssocID="{F5E3ADB1-17AE-4FCA-8BA7-E9D373E4E64C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DDAA8D7D-8238-48D9-B943-18BDC164FA51}" type="pres">
      <dgm:prSet presAssocID="{F5E3ADB1-17AE-4FCA-8BA7-E9D373E4E64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7BEA177-AF05-486F-93BB-BFF4940C443C}" type="pres">
      <dgm:prSet presAssocID="{360714A1-0873-4BF0-A53E-98E78800A1F1}" presName="root2" presStyleCnt="0"/>
      <dgm:spPr/>
    </dgm:pt>
    <dgm:pt modelId="{95C58DB8-6360-4AE8-9E9A-740234035880}" type="pres">
      <dgm:prSet presAssocID="{360714A1-0873-4BF0-A53E-98E78800A1F1}" presName="LevelTwoTextNode" presStyleLbl="node2" presStyleIdx="2" presStyleCnt="5" custLinFactNeighborX="1376" custLinFactNeighborY="-3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85EA5-CEC3-42CD-8DB1-3ECE0144CF82}" type="pres">
      <dgm:prSet presAssocID="{360714A1-0873-4BF0-A53E-98E78800A1F1}" presName="level3hierChild" presStyleCnt="0"/>
      <dgm:spPr/>
    </dgm:pt>
    <dgm:pt modelId="{5AB82F83-7AF6-49AC-890E-4C72A9DEE801}" type="pres">
      <dgm:prSet presAssocID="{00F48878-5668-41F0-B275-588D3EAC4119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4447090A-7C79-494C-B916-B399BC37B406}" type="pres">
      <dgm:prSet presAssocID="{00F48878-5668-41F0-B275-588D3EAC411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DC2653CD-6C9A-4882-8326-D49D026566C2}" type="pres">
      <dgm:prSet presAssocID="{23F3D725-7C0B-41B9-AB35-31D58A868E73}" presName="root2" presStyleCnt="0"/>
      <dgm:spPr/>
    </dgm:pt>
    <dgm:pt modelId="{023192A8-2055-4807-B12E-F6CD9599C935}" type="pres">
      <dgm:prSet presAssocID="{23F3D725-7C0B-41B9-AB35-31D58A868E73}" presName="LevelTwoTextNode" presStyleLbl="node2" presStyleIdx="3" presStyleCnt="5" custLinFactNeighborX="1376" custLinFactNeighborY="-21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AB7AFC-E91A-47C5-8B37-696487DC63FA}" type="pres">
      <dgm:prSet presAssocID="{23F3D725-7C0B-41B9-AB35-31D58A868E73}" presName="level3hierChild" presStyleCnt="0"/>
      <dgm:spPr/>
    </dgm:pt>
    <dgm:pt modelId="{49896F2C-E823-46DE-96B4-4BB305AD5BF7}" type="pres">
      <dgm:prSet presAssocID="{0FE8F4FC-5D17-44FB-815F-19092352B7C9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C12B163E-F695-4162-921A-EA7ECC91BA25}" type="pres">
      <dgm:prSet presAssocID="{0FE8F4FC-5D17-44FB-815F-19092352B7C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0931CE4-1535-4508-92D3-C4F827B90D7B}" type="pres">
      <dgm:prSet presAssocID="{CDAB0E12-0FF2-40BD-90F1-09BF0A83F345}" presName="root2" presStyleCnt="0"/>
      <dgm:spPr/>
    </dgm:pt>
    <dgm:pt modelId="{07E4DD49-7369-4B17-9C74-BAB9659CBBAF}" type="pres">
      <dgm:prSet presAssocID="{CDAB0E12-0FF2-40BD-90F1-09BF0A83F345}" presName="LevelTwoTextNode" presStyleLbl="node2" presStyleIdx="4" presStyleCnt="5" custLinFactNeighborX="1376" custLinFactNeighborY="-33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9F3D5E-F70F-4E5E-9F55-F1529F053B5B}" type="pres">
      <dgm:prSet presAssocID="{CDAB0E12-0FF2-40BD-90F1-09BF0A83F345}" presName="level3hierChild" presStyleCnt="0"/>
      <dgm:spPr/>
    </dgm:pt>
  </dgm:ptLst>
  <dgm:cxnLst>
    <dgm:cxn modelId="{DFC1753A-F685-490D-BF95-48B9F91D6C8D}" type="presOf" srcId="{F5E3ADB1-17AE-4FCA-8BA7-E9D373E4E64C}" destId="{749AE81B-2619-44BC-ADFB-C81435794140}" srcOrd="0" destOrd="0" presId="urn:microsoft.com/office/officeart/2008/layout/HorizontalMultiLevelHierarchy"/>
    <dgm:cxn modelId="{3B883F41-0F03-41AA-B1B7-54BCA113B7A2}" type="presOf" srcId="{37F89AFA-4701-4581-BCC2-4409CF88925A}" destId="{E5995A97-44FE-47B8-8499-B3C6E2D8C2A8}" srcOrd="0" destOrd="0" presId="urn:microsoft.com/office/officeart/2008/layout/HorizontalMultiLevelHierarchy"/>
    <dgm:cxn modelId="{524B83BC-9203-4430-98D4-943FA170DE0F}" type="presOf" srcId="{0FE8F4FC-5D17-44FB-815F-19092352B7C9}" destId="{C12B163E-F695-4162-921A-EA7ECC91BA25}" srcOrd="1" destOrd="0" presId="urn:microsoft.com/office/officeart/2008/layout/HorizontalMultiLevelHierarchy"/>
    <dgm:cxn modelId="{8FEAC1B8-CE17-459C-A3FA-9DE55918F8B1}" type="presOf" srcId="{360714A1-0873-4BF0-A53E-98E78800A1F1}" destId="{95C58DB8-6360-4AE8-9E9A-740234035880}" srcOrd="0" destOrd="0" presId="urn:microsoft.com/office/officeart/2008/layout/HorizontalMultiLevelHierarchy"/>
    <dgm:cxn modelId="{3F8216D2-B047-4B79-AD84-1A2853474CDE}" type="presOf" srcId="{874681D4-5494-4789-B1BC-620CF3B9E119}" destId="{0176BDF9-E933-4C72-AEEB-522D3D11BC8F}" srcOrd="1" destOrd="0" presId="urn:microsoft.com/office/officeart/2008/layout/HorizontalMultiLevelHierarchy"/>
    <dgm:cxn modelId="{1AC0B2DB-3D85-4765-93B8-1B62957CB261}" type="presOf" srcId="{00F48878-5668-41F0-B275-588D3EAC4119}" destId="{5AB82F83-7AF6-49AC-890E-4C72A9DEE801}" srcOrd="0" destOrd="0" presId="urn:microsoft.com/office/officeart/2008/layout/HorizontalMultiLevelHierarchy"/>
    <dgm:cxn modelId="{E7EEC172-5E3D-42A6-B53C-D63626FDA221}" srcId="{10C60A1D-8E25-4145-B6E3-68741B4D362F}" destId="{5B274F6B-7EE0-4C8F-AE61-C115F26076AE}" srcOrd="0" destOrd="0" parTransId="{CF52B8A1-5FBC-42CE-B4B3-E29CDD960A93}" sibTransId="{763CD44B-66E0-4B5D-AB12-16D71208E21A}"/>
    <dgm:cxn modelId="{6D98232C-7228-4FCF-A749-C8245039DA6B}" type="presOf" srcId="{5B274F6B-7EE0-4C8F-AE61-C115F26076AE}" destId="{55A2034E-4B78-4091-BA3A-1BA2BDB3E2EF}" srcOrd="0" destOrd="0" presId="urn:microsoft.com/office/officeart/2008/layout/HorizontalMultiLevelHierarchy"/>
    <dgm:cxn modelId="{EAAB3086-786D-469D-AE5D-2B0D7AE9451A}" type="presOf" srcId="{10C60A1D-8E25-4145-B6E3-68741B4D362F}" destId="{87119954-DFB2-433E-AF3C-1BECAB55E14B}" srcOrd="0" destOrd="0" presId="urn:microsoft.com/office/officeart/2008/layout/HorizontalMultiLevelHierarchy"/>
    <dgm:cxn modelId="{5FA1C3CD-F887-4A21-AAEC-FA717C35FC45}" type="presOf" srcId="{76D4ECBD-DF5B-4FFC-A4C7-0854318D00C0}" destId="{9B809F11-7E22-4794-B1F9-719EE290C012}" srcOrd="0" destOrd="0" presId="urn:microsoft.com/office/officeart/2008/layout/HorizontalMultiLevelHierarchy"/>
    <dgm:cxn modelId="{1FFC19A2-BC83-4E87-9951-0DD558AFEC0B}" srcId="{5B274F6B-7EE0-4C8F-AE61-C115F26076AE}" destId="{23F3D725-7C0B-41B9-AB35-31D58A868E73}" srcOrd="3" destOrd="0" parTransId="{00F48878-5668-41F0-B275-588D3EAC4119}" sibTransId="{512E5F1D-C897-4E47-A165-E93CCF71A672}"/>
    <dgm:cxn modelId="{F78EF321-B33A-49A0-970A-EEA2EC0778E3}" type="presOf" srcId="{0FE8F4FC-5D17-44FB-815F-19092352B7C9}" destId="{49896F2C-E823-46DE-96B4-4BB305AD5BF7}" srcOrd="0" destOrd="0" presId="urn:microsoft.com/office/officeart/2008/layout/HorizontalMultiLevelHierarchy"/>
    <dgm:cxn modelId="{1F78F14F-7460-469F-B2F9-780C9578A4FE}" type="presOf" srcId="{23F3D725-7C0B-41B9-AB35-31D58A868E73}" destId="{023192A8-2055-4807-B12E-F6CD9599C935}" srcOrd="0" destOrd="0" presId="urn:microsoft.com/office/officeart/2008/layout/HorizontalMultiLevelHierarchy"/>
    <dgm:cxn modelId="{81BFFD3C-BBFB-46D1-AAE1-C04A24BCE5F9}" srcId="{5B274F6B-7EE0-4C8F-AE61-C115F26076AE}" destId="{CDAB0E12-0FF2-40BD-90F1-09BF0A83F345}" srcOrd="4" destOrd="0" parTransId="{0FE8F4FC-5D17-44FB-815F-19092352B7C9}" sibTransId="{869AECEB-7A6E-431E-A1A3-7D68B71AAAB4}"/>
    <dgm:cxn modelId="{952AF882-485B-4152-9C0E-D11214B79418}" type="presOf" srcId="{644015C3-274D-4556-8DC6-AFBD7207E7E3}" destId="{850D02DB-C880-43C7-BDF8-B23B13CB9A3E}" srcOrd="0" destOrd="0" presId="urn:microsoft.com/office/officeart/2008/layout/HorizontalMultiLevelHierarchy"/>
    <dgm:cxn modelId="{BD78D360-6BCC-4C9B-BD49-E3C49FC6EE00}" srcId="{5B274F6B-7EE0-4C8F-AE61-C115F26076AE}" destId="{644015C3-274D-4556-8DC6-AFBD7207E7E3}" srcOrd="0" destOrd="0" parTransId="{874681D4-5494-4789-B1BC-620CF3B9E119}" sibTransId="{662457A6-89B2-4BFF-A941-4C212A02E403}"/>
    <dgm:cxn modelId="{635FC711-67FA-4BDC-AA15-0FC4A742AA09}" type="presOf" srcId="{874681D4-5494-4789-B1BC-620CF3B9E119}" destId="{46D26D2F-6D46-4A13-8053-0705A29C073F}" srcOrd="0" destOrd="0" presId="urn:microsoft.com/office/officeart/2008/layout/HorizontalMultiLevelHierarchy"/>
    <dgm:cxn modelId="{D293BCD7-7C9F-4905-B477-3D2AF330DDE5}" srcId="{5B274F6B-7EE0-4C8F-AE61-C115F26076AE}" destId="{37F89AFA-4701-4581-BCC2-4409CF88925A}" srcOrd="1" destOrd="0" parTransId="{76D4ECBD-DF5B-4FFC-A4C7-0854318D00C0}" sibTransId="{DC92B7F3-6D02-4ABE-BD84-32DB03B32302}"/>
    <dgm:cxn modelId="{47DCECF4-D42C-40E5-83E6-AC034BC2A679}" type="presOf" srcId="{CDAB0E12-0FF2-40BD-90F1-09BF0A83F345}" destId="{07E4DD49-7369-4B17-9C74-BAB9659CBBAF}" srcOrd="0" destOrd="0" presId="urn:microsoft.com/office/officeart/2008/layout/HorizontalMultiLevelHierarchy"/>
    <dgm:cxn modelId="{07356FBD-2B14-48DE-9B06-F462ADD6E7D4}" type="presOf" srcId="{76D4ECBD-DF5B-4FFC-A4C7-0854318D00C0}" destId="{25224811-28C8-4C55-8620-7496F205B641}" srcOrd="1" destOrd="0" presId="urn:microsoft.com/office/officeart/2008/layout/HorizontalMultiLevelHierarchy"/>
    <dgm:cxn modelId="{08D66D12-7905-4439-AA55-A7A89C18F772}" type="presOf" srcId="{00F48878-5668-41F0-B275-588D3EAC4119}" destId="{4447090A-7C79-494C-B916-B399BC37B406}" srcOrd="1" destOrd="0" presId="urn:microsoft.com/office/officeart/2008/layout/HorizontalMultiLevelHierarchy"/>
    <dgm:cxn modelId="{89AE2C45-D0C7-4003-9224-DED9B109CE15}" type="presOf" srcId="{F5E3ADB1-17AE-4FCA-8BA7-E9D373E4E64C}" destId="{DDAA8D7D-8238-48D9-B943-18BDC164FA51}" srcOrd="1" destOrd="0" presId="urn:microsoft.com/office/officeart/2008/layout/HorizontalMultiLevelHierarchy"/>
    <dgm:cxn modelId="{A9F9D8FF-EFC5-4922-BECA-36BA51908E52}" srcId="{5B274F6B-7EE0-4C8F-AE61-C115F26076AE}" destId="{360714A1-0873-4BF0-A53E-98E78800A1F1}" srcOrd="2" destOrd="0" parTransId="{F5E3ADB1-17AE-4FCA-8BA7-E9D373E4E64C}" sibTransId="{77A00302-8BB8-43FE-956B-6070B8C96908}"/>
    <dgm:cxn modelId="{403FD25E-3F37-4EAD-BB0A-2773758C504F}" type="presParOf" srcId="{87119954-DFB2-433E-AF3C-1BECAB55E14B}" destId="{6BC89302-3FD1-46F0-99A6-65C312EB432F}" srcOrd="0" destOrd="0" presId="urn:microsoft.com/office/officeart/2008/layout/HorizontalMultiLevelHierarchy"/>
    <dgm:cxn modelId="{84F215E6-3F87-4B41-A7EE-2E8F55B52445}" type="presParOf" srcId="{6BC89302-3FD1-46F0-99A6-65C312EB432F}" destId="{55A2034E-4B78-4091-BA3A-1BA2BDB3E2EF}" srcOrd="0" destOrd="0" presId="urn:microsoft.com/office/officeart/2008/layout/HorizontalMultiLevelHierarchy"/>
    <dgm:cxn modelId="{D77F4050-E7E7-456E-AD43-033A96132891}" type="presParOf" srcId="{6BC89302-3FD1-46F0-99A6-65C312EB432F}" destId="{892AD58E-B64D-4402-8C05-81215D84F197}" srcOrd="1" destOrd="0" presId="urn:microsoft.com/office/officeart/2008/layout/HorizontalMultiLevelHierarchy"/>
    <dgm:cxn modelId="{5B382A72-398B-4466-8A0B-75A94B594EFD}" type="presParOf" srcId="{892AD58E-B64D-4402-8C05-81215D84F197}" destId="{46D26D2F-6D46-4A13-8053-0705A29C073F}" srcOrd="0" destOrd="0" presId="urn:microsoft.com/office/officeart/2008/layout/HorizontalMultiLevelHierarchy"/>
    <dgm:cxn modelId="{817EC224-32DE-4597-AC2C-E93F221D7F02}" type="presParOf" srcId="{46D26D2F-6D46-4A13-8053-0705A29C073F}" destId="{0176BDF9-E933-4C72-AEEB-522D3D11BC8F}" srcOrd="0" destOrd="0" presId="urn:microsoft.com/office/officeart/2008/layout/HorizontalMultiLevelHierarchy"/>
    <dgm:cxn modelId="{88D93FF3-A6E0-453C-B48D-0C28533BB439}" type="presParOf" srcId="{892AD58E-B64D-4402-8C05-81215D84F197}" destId="{2B54F201-EF87-42D2-85DB-A865B30E166A}" srcOrd="1" destOrd="0" presId="urn:microsoft.com/office/officeart/2008/layout/HorizontalMultiLevelHierarchy"/>
    <dgm:cxn modelId="{34DF73C4-B128-4BEB-8E29-BAD6F7C8FF14}" type="presParOf" srcId="{2B54F201-EF87-42D2-85DB-A865B30E166A}" destId="{850D02DB-C880-43C7-BDF8-B23B13CB9A3E}" srcOrd="0" destOrd="0" presId="urn:microsoft.com/office/officeart/2008/layout/HorizontalMultiLevelHierarchy"/>
    <dgm:cxn modelId="{4186DC3A-016E-42F4-9503-11793A9B4802}" type="presParOf" srcId="{2B54F201-EF87-42D2-85DB-A865B30E166A}" destId="{0D9842F3-DC7A-47AA-A970-F1B57BA498F9}" srcOrd="1" destOrd="0" presId="urn:microsoft.com/office/officeart/2008/layout/HorizontalMultiLevelHierarchy"/>
    <dgm:cxn modelId="{65AF0077-DDD7-4AD6-9C40-2BCC5FF0B22E}" type="presParOf" srcId="{892AD58E-B64D-4402-8C05-81215D84F197}" destId="{9B809F11-7E22-4794-B1F9-719EE290C012}" srcOrd="2" destOrd="0" presId="urn:microsoft.com/office/officeart/2008/layout/HorizontalMultiLevelHierarchy"/>
    <dgm:cxn modelId="{067B8E9C-1575-4F5B-815B-351CCB903849}" type="presParOf" srcId="{9B809F11-7E22-4794-B1F9-719EE290C012}" destId="{25224811-28C8-4C55-8620-7496F205B641}" srcOrd="0" destOrd="0" presId="urn:microsoft.com/office/officeart/2008/layout/HorizontalMultiLevelHierarchy"/>
    <dgm:cxn modelId="{AA8D06B1-5366-4445-BF9D-59DCCAF98B05}" type="presParOf" srcId="{892AD58E-B64D-4402-8C05-81215D84F197}" destId="{CEB511E4-3178-4C1D-A92F-F37C2484E29B}" srcOrd="3" destOrd="0" presId="urn:microsoft.com/office/officeart/2008/layout/HorizontalMultiLevelHierarchy"/>
    <dgm:cxn modelId="{79BB44D9-5EC9-492A-AA0B-AAE6EB1D49C5}" type="presParOf" srcId="{CEB511E4-3178-4C1D-A92F-F37C2484E29B}" destId="{E5995A97-44FE-47B8-8499-B3C6E2D8C2A8}" srcOrd="0" destOrd="0" presId="urn:microsoft.com/office/officeart/2008/layout/HorizontalMultiLevelHierarchy"/>
    <dgm:cxn modelId="{88DF43AE-AB4D-4D1E-87DE-721B55119ABF}" type="presParOf" srcId="{CEB511E4-3178-4C1D-A92F-F37C2484E29B}" destId="{E90BAB43-BBEF-4519-99E6-64CC4A287EA6}" srcOrd="1" destOrd="0" presId="urn:microsoft.com/office/officeart/2008/layout/HorizontalMultiLevelHierarchy"/>
    <dgm:cxn modelId="{21F12A36-AC27-4623-A97E-AE142178A961}" type="presParOf" srcId="{892AD58E-B64D-4402-8C05-81215D84F197}" destId="{749AE81B-2619-44BC-ADFB-C81435794140}" srcOrd="4" destOrd="0" presId="urn:microsoft.com/office/officeart/2008/layout/HorizontalMultiLevelHierarchy"/>
    <dgm:cxn modelId="{A2129C84-DF74-4625-B8E7-5B71F3807420}" type="presParOf" srcId="{749AE81B-2619-44BC-ADFB-C81435794140}" destId="{DDAA8D7D-8238-48D9-B943-18BDC164FA51}" srcOrd="0" destOrd="0" presId="urn:microsoft.com/office/officeart/2008/layout/HorizontalMultiLevelHierarchy"/>
    <dgm:cxn modelId="{CA2D6C5A-D189-44E0-AB1E-6547404B4C8B}" type="presParOf" srcId="{892AD58E-B64D-4402-8C05-81215D84F197}" destId="{E7BEA177-AF05-486F-93BB-BFF4940C443C}" srcOrd="5" destOrd="0" presId="urn:microsoft.com/office/officeart/2008/layout/HorizontalMultiLevelHierarchy"/>
    <dgm:cxn modelId="{31008380-8099-4D4A-A15C-4C277D3ED966}" type="presParOf" srcId="{E7BEA177-AF05-486F-93BB-BFF4940C443C}" destId="{95C58DB8-6360-4AE8-9E9A-740234035880}" srcOrd="0" destOrd="0" presId="urn:microsoft.com/office/officeart/2008/layout/HorizontalMultiLevelHierarchy"/>
    <dgm:cxn modelId="{8D3DDCAB-E50B-4AB2-96E9-A180CF91D44F}" type="presParOf" srcId="{E7BEA177-AF05-486F-93BB-BFF4940C443C}" destId="{34185EA5-CEC3-42CD-8DB1-3ECE0144CF82}" srcOrd="1" destOrd="0" presId="urn:microsoft.com/office/officeart/2008/layout/HorizontalMultiLevelHierarchy"/>
    <dgm:cxn modelId="{BF694384-602A-43B0-B606-464EF8E19123}" type="presParOf" srcId="{892AD58E-B64D-4402-8C05-81215D84F197}" destId="{5AB82F83-7AF6-49AC-890E-4C72A9DEE801}" srcOrd="6" destOrd="0" presId="urn:microsoft.com/office/officeart/2008/layout/HorizontalMultiLevelHierarchy"/>
    <dgm:cxn modelId="{D88CE140-6867-4610-AF0F-CC05343E6CFE}" type="presParOf" srcId="{5AB82F83-7AF6-49AC-890E-4C72A9DEE801}" destId="{4447090A-7C79-494C-B916-B399BC37B406}" srcOrd="0" destOrd="0" presId="urn:microsoft.com/office/officeart/2008/layout/HorizontalMultiLevelHierarchy"/>
    <dgm:cxn modelId="{043C0A33-7F63-4FB9-8D9A-7513BCE492DE}" type="presParOf" srcId="{892AD58E-B64D-4402-8C05-81215D84F197}" destId="{DC2653CD-6C9A-4882-8326-D49D026566C2}" srcOrd="7" destOrd="0" presId="urn:microsoft.com/office/officeart/2008/layout/HorizontalMultiLevelHierarchy"/>
    <dgm:cxn modelId="{1F27A9D9-2EE7-4464-9ECC-AE2408E9D087}" type="presParOf" srcId="{DC2653CD-6C9A-4882-8326-D49D026566C2}" destId="{023192A8-2055-4807-B12E-F6CD9599C935}" srcOrd="0" destOrd="0" presId="urn:microsoft.com/office/officeart/2008/layout/HorizontalMultiLevelHierarchy"/>
    <dgm:cxn modelId="{1BBD28FB-A90F-4B7E-BD8B-D990895AD9CC}" type="presParOf" srcId="{DC2653CD-6C9A-4882-8326-D49D026566C2}" destId="{18AB7AFC-E91A-47C5-8B37-696487DC63FA}" srcOrd="1" destOrd="0" presId="urn:microsoft.com/office/officeart/2008/layout/HorizontalMultiLevelHierarchy"/>
    <dgm:cxn modelId="{A4B62A66-EC41-4BA3-A7EB-744BAA995E33}" type="presParOf" srcId="{892AD58E-B64D-4402-8C05-81215D84F197}" destId="{49896F2C-E823-46DE-96B4-4BB305AD5BF7}" srcOrd="8" destOrd="0" presId="urn:microsoft.com/office/officeart/2008/layout/HorizontalMultiLevelHierarchy"/>
    <dgm:cxn modelId="{F81BEE73-A300-4254-811B-2076F990B908}" type="presParOf" srcId="{49896F2C-E823-46DE-96B4-4BB305AD5BF7}" destId="{C12B163E-F695-4162-921A-EA7ECC91BA25}" srcOrd="0" destOrd="0" presId="urn:microsoft.com/office/officeart/2008/layout/HorizontalMultiLevelHierarchy"/>
    <dgm:cxn modelId="{EAC40D10-0FF2-4A49-AD0C-540F93618A52}" type="presParOf" srcId="{892AD58E-B64D-4402-8C05-81215D84F197}" destId="{A0931CE4-1535-4508-92D3-C4F827B90D7B}" srcOrd="9" destOrd="0" presId="urn:microsoft.com/office/officeart/2008/layout/HorizontalMultiLevelHierarchy"/>
    <dgm:cxn modelId="{317C9CE8-A2E4-4903-B7B0-F5C84AA7455E}" type="presParOf" srcId="{A0931CE4-1535-4508-92D3-C4F827B90D7B}" destId="{07E4DD49-7369-4B17-9C74-BAB9659CBBAF}" srcOrd="0" destOrd="0" presId="urn:microsoft.com/office/officeart/2008/layout/HorizontalMultiLevelHierarchy"/>
    <dgm:cxn modelId="{7FD50A0A-4F87-4F27-9681-5B773F54A30B}" type="presParOf" srcId="{A0931CE4-1535-4508-92D3-C4F827B90D7B}" destId="{A49F3D5E-F70F-4E5E-9F55-F1529F053B5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6AB3D-A7B3-421D-A50D-F3E3A121195B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FDABDAD-AAA1-4E9F-940F-A10182C3FA80}">
      <dgm:prSet phldrT="[Текст]" phldr="1"/>
      <dgm:spPr/>
      <dgm:t>
        <a:bodyPr/>
        <a:lstStyle/>
        <a:p>
          <a:endParaRPr lang="ru-RU" dirty="0"/>
        </a:p>
      </dgm:t>
    </dgm:pt>
    <dgm:pt modelId="{88805175-8F5E-4725-AB34-12306B3A795C}" type="parTrans" cxnId="{14A491C2-4BB5-4842-8332-62067C0F4340}">
      <dgm:prSet/>
      <dgm:spPr/>
      <dgm:t>
        <a:bodyPr/>
        <a:lstStyle/>
        <a:p>
          <a:endParaRPr lang="ru-RU"/>
        </a:p>
      </dgm:t>
    </dgm:pt>
    <dgm:pt modelId="{53A6ACB0-F717-4857-B44A-080A43178323}" type="sibTrans" cxnId="{14A491C2-4BB5-4842-8332-62067C0F4340}">
      <dgm:prSet/>
      <dgm:spPr/>
      <dgm:t>
        <a:bodyPr/>
        <a:lstStyle/>
        <a:p>
          <a:endParaRPr lang="ru-RU"/>
        </a:p>
      </dgm:t>
    </dgm:pt>
    <dgm:pt modelId="{B7B2D119-D0FF-4331-81C7-E32CD0429A87}">
      <dgm:prSet phldrT="[Текст]"/>
      <dgm:spPr/>
      <dgm:t>
        <a:bodyPr/>
        <a:lstStyle/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/>
            <a:t>регулирование - обеспечение реализации индивидуального образовательного маршрута через использование адекватных форм деятельности</a:t>
          </a:r>
          <a:endParaRPr lang="ru-RU" dirty="0"/>
        </a:p>
      </dgm:t>
    </dgm:pt>
    <dgm:pt modelId="{A20EDC4A-1982-4D68-B63B-127DA5817A0D}" type="parTrans" cxnId="{331298CC-0013-460A-AB1B-60A099F9D9DE}">
      <dgm:prSet/>
      <dgm:spPr/>
      <dgm:t>
        <a:bodyPr/>
        <a:lstStyle/>
        <a:p>
          <a:endParaRPr lang="ru-RU"/>
        </a:p>
      </dgm:t>
    </dgm:pt>
    <dgm:pt modelId="{9D1130B8-EA7D-45CF-B825-1FC05B8B2AE2}" type="sibTrans" cxnId="{331298CC-0013-460A-AB1B-60A099F9D9DE}">
      <dgm:prSet/>
      <dgm:spPr/>
      <dgm:t>
        <a:bodyPr/>
        <a:lstStyle/>
        <a:p>
          <a:endParaRPr lang="ru-RU"/>
        </a:p>
      </dgm:t>
    </dgm:pt>
    <dgm:pt modelId="{F694192F-27CC-49C6-AD92-F718FDD9E7DD}">
      <dgm:prSet phldrT="[Текст]" phldr="1"/>
      <dgm:spPr/>
      <dgm:t>
        <a:bodyPr/>
        <a:lstStyle/>
        <a:p>
          <a:endParaRPr lang="ru-RU" dirty="0"/>
        </a:p>
      </dgm:t>
    </dgm:pt>
    <dgm:pt modelId="{F8C14E5A-B3D5-4744-9B8E-D06858C6458F}" type="parTrans" cxnId="{2570BF61-EF1B-4E5A-82D2-8778850646AA}">
      <dgm:prSet/>
      <dgm:spPr/>
      <dgm:t>
        <a:bodyPr/>
        <a:lstStyle/>
        <a:p>
          <a:endParaRPr lang="ru-RU"/>
        </a:p>
      </dgm:t>
    </dgm:pt>
    <dgm:pt modelId="{AECA01A5-BA9A-4759-8174-E5D526F05502}" type="sibTrans" cxnId="{2570BF61-EF1B-4E5A-82D2-8778850646AA}">
      <dgm:prSet/>
      <dgm:spPr/>
      <dgm:t>
        <a:bodyPr/>
        <a:lstStyle/>
        <a:p>
          <a:endParaRPr lang="ru-RU"/>
        </a:p>
      </dgm:t>
    </dgm:pt>
    <dgm:pt modelId="{2CC59D29-2435-44FC-8BB5-782F73D6E7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результативный - формулируются ожидаемые результаты.</a:t>
          </a:r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FA57E22E-E894-4815-87D7-5BE036F9DC2B}" type="parTrans" cxnId="{957D1E4E-AEB1-449C-AEC4-1EEB1B9534EF}">
      <dgm:prSet/>
      <dgm:spPr/>
      <dgm:t>
        <a:bodyPr/>
        <a:lstStyle/>
        <a:p>
          <a:endParaRPr lang="ru-RU"/>
        </a:p>
      </dgm:t>
    </dgm:pt>
    <dgm:pt modelId="{07A686F3-39B2-4111-BE49-34F60367E331}" type="sibTrans" cxnId="{957D1E4E-AEB1-449C-AEC4-1EEB1B9534EF}">
      <dgm:prSet/>
      <dgm:spPr/>
      <dgm:t>
        <a:bodyPr/>
        <a:lstStyle/>
        <a:p>
          <a:endParaRPr lang="ru-RU"/>
        </a:p>
      </dgm:t>
    </dgm:pt>
    <dgm:pt modelId="{6E64F44A-CB7E-4FF4-A439-845A22F254D8}">
      <dgm:prSet/>
      <dgm:spPr/>
      <dgm:t>
        <a:bodyPr/>
        <a:lstStyle/>
        <a:p>
          <a:endParaRPr lang="ru-RU"/>
        </a:p>
      </dgm:t>
    </dgm:pt>
    <dgm:pt modelId="{4EAF9D01-5DC3-4D61-BA29-7E03B9E82D7A}" type="parTrans" cxnId="{3A63C032-13A2-4F81-B7B2-D16852983332}">
      <dgm:prSet/>
      <dgm:spPr/>
      <dgm:t>
        <a:bodyPr/>
        <a:lstStyle/>
        <a:p>
          <a:endParaRPr lang="ru-RU"/>
        </a:p>
      </dgm:t>
    </dgm:pt>
    <dgm:pt modelId="{615F5A0F-DEB6-4AEA-8E87-0B63CE3F9D2B}" type="sibTrans" cxnId="{3A63C032-13A2-4F81-B7B2-D16852983332}">
      <dgm:prSet/>
      <dgm:spPr/>
      <dgm:t>
        <a:bodyPr/>
        <a:lstStyle/>
        <a:p>
          <a:endParaRPr lang="ru-RU"/>
        </a:p>
      </dgm:t>
    </dgm:pt>
    <dgm:pt modelId="{2DFB4535-2C66-4511-B19E-EA6958D3790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структурирование педагогического процесса - согласование мотивов, целей, образовательных потребностей и индивидуального образовательного маршрута с возможностями образовательной среды;</a:t>
          </a:r>
        </a:p>
        <a:p>
          <a:endParaRPr lang="ru-RU" sz="1200" dirty="0"/>
        </a:p>
      </dgm:t>
    </dgm:pt>
    <dgm:pt modelId="{CE8F4473-36EE-41C9-812A-3BF09E94A130}" type="parTrans" cxnId="{4664FD22-34B2-452A-8F4F-2303CEE0815A}">
      <dgm:prSet/>
      <dgm:spPr/>
      <dgm:t>
        <a:bodyPr/>
        <a:lstStyle/>
        <a:p>
          <a:endParaRPr lang="ru-RU"/>
        </a:p>
      </dgm:t>
    </dgm:pt>
    <dgm:pt modelId="{A0095F03-BD25-4D1B-A8DD-936968AB70A6}" type="sibTrans" cxnId="{4664FD22-34B2-452A-8F4F-2303CEE0815A}">
      <dgm:prSet/>
      <dgm:spPr/>
      <dgm:t>
        <a:bodyPr/>
        <a:lstStyle/>
        <a:p>
          <a:endParaRPr lang="ru-RU"/>
        </a:p>
      </dgm:t>
    </dgm:pt>
    <dgm:pt modelId="{1F2D6C44-F094-443D-99F2-26F34D58C5C5}">
      <dgm:prSet/>
      <dgm:spPr/>
      <dgm:t>
        <a:bodyPr/>
        <a:lstStyle/>
        <a:p>
          <a:endParaRPr lang="ru-RU"/>
        </a:p>
      </dgm:t>
    </dgm:pt>
    <dgm:pt modelId="{5CD8F320-EB51-4A81-995A-A765E207861F}" type="parTrans" cxnId="{6F02BA16-A91A-420B-BA1A-A82D6827A212}">
      <dgm:prSet/>
      <dgm:spPr/>
      <dgm:t>
        <a:bodyPr/>
        <a:lstStyle/>
        <a:p>
          <a:endParaRPr lang="ru-RU"/>
        </a:p>
      </dgm:t>
    </dgm:pt>
    <dgm:pt modelId="{BD99609F-6AB7-48D7-8BF6-7D99BD35A88D}" type="sibTrans" cxnId="{6F02BA16-A91A-420B-BA1A-A82D6827A212}">
      <dgm:prSet/>
      <dgm:spPr/>
      <dgm:t>
        <a:bodyPr/>
        <a:lstStyle/>
        <a:p>
          <a:endParaRPr lang="ru-RU"/>
        </a:p>
      </dgm:t>
    </dgm:pt>
    <dgm:pt modelId="{5A9ED668-F110-4E18-A2C6-CC56B9C2CFCD}">
      <dgm:prSet/>
      <dgm:spPr/>
      <dgm:t>
        <a:bodyPr/>
        <a:lstStyle/>
        <a:p>
          <a:r>
            <a:rPr lang="ru-RU" dirty="0" smtClean="0"/>
            <a:t>сопровождение - осуществление консультативной помощи при разработке и реализации индивидуального образовательного маршрута</a:t>
          </a:r>
          <a:endParaRPr lang="ru-RU" dirty="0"/>
        </a:p>
      </dgm:t>
    </dgm:pt>
    <dgm:pt modelId="{FACDA94E-5A2E-48FD-8534-97C63AC920F1}" type="parTrans" cxnId="{C80DDB4A-FD5D-45AD-AA6A-AF34668A6541}">
      <dgm:prSet/>
      <dgm:spPr/>
      <dgm:t>
        <a:bodyPr/>
        <a:lstStyle/>
        <a:p>
          <a:endParaRPr lang="ru-RU"/>
        </a:p>
      </dgm:t>
    </dgm:pt>
    <dgm:pt modelId="{102AA60D-D9C3-4349-B9D1-CC36B9179723}" type="sibTrans" cxnId="{C80DDB4A-FD5D-45AD-AA6A-AF34668A6541}">
      <dgm:prSet/>
      <dgm:spPr/>
      <dgm:t>
        <a:bodyPr/>
        <a:lstStyle/>
        <a:p>
          <a:endParaRPr lang="ru-RU"/>
        </a:p>
      </dgm:t>
    </dgm:pt>
    <dgm:pt modelId="{53AEA823-290F-4EF6-83B5-2E9F3EABC7E8}" type="pres">
      <dgm:prSet presAssocID="{F0D6AB3D-A7B3-421D-A50D-F3E3A12119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4122F-79FA-4B89-B2CD-3E2F1646499D}" type="pres">
      <dgm:prSet presAssocID="{6E64F44A-CB7E-4FF4-A439-845A22F254D8}" presName="composite" presStyleCnt="0"/>
      <dgm:spPr/>
    </dgm:pt>
    <dgm:pt modelId="{1D9E9E08-C213-452F-8D17-1F364589D6BB}" type="pres">
      <dgm:prSet presAssocID="{6E64F44A-CB7E-4FF4-A439-845A22F254D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EBC5C-D772-4485-BDDF-8C572DBA39FD}" type="pres">
      <dgm:prSet presAssocID="{6E64F44A-CB7E-4FF4-A439-845A22F254D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41907-7D9A-4189-AA06-930531054C80}" type="pres">
      <dgm:prSet presAssocID="{615F5A0F-DEB6-4AEA-8E87-0B63CE3F9D2B}" presName="sp" presStyleCnt="0"/>
      <dgm:spPr/>
    </dgm:pt>
    <dgm:pt modelId="{5C0F2580-2520-440F-BEEB-52F626C7EB85}" type="pres">
      <dgm:prSet presAssocID="{1F2D6C44-F094-443D-99F2-26F34D58C5C5}" presName="composite" presStyleCnt="0"/>
      <dgm:spPr/>
    </dgm:pt>
    <dgm:pt modelId="{89DA2C48-344F-4F66-9290-07C7ED13B09D}" type="pres">
      <dgm:prSet presAssocID="{1F2D6C44-F094-443D-99F2-26F34D58C5C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0A80B-C27A-4AC4-983B-5FEBFD8ABD73}" type="pres">
      <dgm:prSet presAssocID="{1F2D6C44-F094-443D-99F2-26F34D58C5C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2FF90-7736-4EFD-94D6-22B13278CADC}" type="pres">
      <dgm:prSet presAssocID="{BD99609F-6AB7-48D7-8BF6-7D99BD35A88D}" presName="sp" presStyleCnt="0"/>
      <dgm:spPr/>
    </dgm:pt>
    <dgm:pt modelId="{9885AA05-1F9C-4164-9686-C3F79BBFAF51}" type="pres">
      <dgm:prSet presAssocID="{1FDABDAD-AAA1-4E9F-940F-A10182C3FA80}" presName="composite" presStyleCnt="0"/>
      <dgm:spPr/>
    </dgm:pt>
    <dgm:pt modelId="{674BED7D-5185-4956-95D6-A748E03D6DE0}" type="pres">
      <dgm:prSet presAssocID="{1FDABDAD-AAA1-4E9F-940F-A10182C3FA8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D68E4-ADD5-41BC-869B-AD0F0F43340F}" type="pres">
      <dgm:prSet presAssocID="{1FDABDAD-AAA1-4E9F-940F-A10182C3FA8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9A9ED-A4C9-4849-94A4-E1EDE8AA0B12}" type="pres">
      <dgm:prSet presAssocID="{53A6ACB0-F717-4857-B44A-080A43178323}" presName="sp" presStyleCnt="0"/>
      <dgm:spPr/>
    </dgm:pt>
    <dgm:pt modelId="{31CA625D-0FD8-4FDC-9B1A-F89B14024885}" type="pres">
      <dgm:prSet presAssocID="{F694192F-27CC-49C6-AD92-F718FDD9E7DD}" presName="composite" presStyleCnt="0"/>
      <dgm:spPr/>
    </dgm:pt>
    <dgm:pt modelId="{C9D01DAC-DF46-4CA1-9BBC-84574CEF338F}" type="pres">
      <dgm:prSet presAssocID="{F694192F-27CC-49C6-AD92-F718FDD9E7D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3E24C-4360-49E0-85E6-F6213EDC5F3E}" type="pres">
      <dgm:prSet presAssocID="{F694192F-27CC-49C6-AD92-F718FDD9E7D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C46CAD-D901-41F8-8510-F4116DE68AE1}" type="presOf" srcId="{B7B2D119-D0FF-4331-81C7-E32CD0429A87}" destId="{D2AD68E4-ADD5-41BC-869B-AD0F0F43340F}" srcOrd="0" destOrd="0" presId="urn:microsoft.com/office/officeart/2005/8/layout/chevron2"/>
    <dgm:cxn modelId="{5F117D58-977E-4A24-A64A-D45A0E0898B1}" type="presOf" srcId="{1FDABDAD-AAA1-4E9F-940F-A10182C3FA80}" destId="{674BED7D-5185-4956-95D6-A748E03D6DE0}" srcOrd="0" destOrd="0" presId="urn:microsoft.com/office/officeart/2005/8/layout/chevron2"/>
    <dgm:cxn modelId="{4664FD22-34B2-452A-8F4F-2303CEE0815A}" srcId="{6E64F44A-CB7E-4FF4-A439-845A22F254D8}" destId="{2DFB4535-2C66-4511-B19E-EA6958D3790A}" srcOrd="0" destOrd="0" parTransId="{CE8F4473-36EE-41C9-812A-3BF09E94A130}" sibTransId="{A0095F03-BD25-4D1B-A8DD-936968AB70A6}"/>
    <dgm:cxn modelId="{14A491C2-4BB5-4842-8332-62067C0F4340}" srcId="{F0D6AB3D-A7B3-421D-A50D-F3E3A121195B}" destId="{1FDABDAD-AAA1-4E9F-940F-A10182C3FA80}" srcOrd="2" destOrd="0" parTransId="{88805175-8F5E-4725-AB34-12306B3A795C}" sibTransId="{53A6ACB0-F717-4857-B44A-080A43178323}"/>
    <dgm:cxn modelId="{957D1E4E-AEB1-449C-AEC4-1EEB1B9534EF}" srcId="{F694192F-27CC-49C6-AD92-F718FDD9E7DD}" destId="{2CC59D29-2435-44FC-8BB5-782F73D6E795}" srcOrd="0" destOrd="0" parTransId="{FA57E22E-E894-4815-87D7-5BE036F9DC2B}" sibTransId="{07A686F3-39B2-4111-BE49-34F60367E331}"/>
    <dgm:cxn modelId="{6F02BA16-A91A-420B-BA1A-A82D6827A212}" srcId="{F0D6AB3D-A7B3-421D-A50D-F3E3A121195B}" destId="{1F2D6C44-F094-443D-99F2-26F34D58C5C5}" srcOrd="1" destOrd="0" parTransId="{5CD8F320-EB51-4A81-995A-A765E207861F}" sibTransId="{BD99609F-6AB7-48D7-8BF6-7D99BD35A88D}"/>
    <dgm:cxn modelId="{CE7332E7-8D4D-4F9C-A7D5-E1F9C8EE1210}" type="presOf" srcId="{1F2D6C44-F094-443D-99F2-26F34D58C5C5}" destId="{89DA2C48-344F-4F66-9290-07C7ED13B09D}" srcOrd="0" destOrd="0" presId="urn:microsoft.com/office/officeart/2005/8/layout/chevron2"/>
    <dgm:cxn modelId="{3D209957-3B3C-471D-84C0-DAECB74A0C77}" type="presOf" srcId="{F694192F-27CC-49C6-AD92-F718FDD9E7DD}" destId="{C9D01DAC-DF46-4CA1-9BBC-84574CEF338F}" srcOrd="0" destOrd="0" presId="urn:microsoft.com/office/officeart/2005/8/layout/chevron2"/>
    <dgm:cxn modelId="{C80DDB4A-FD5D-45AD-AA6A-AF34668A6541}" srcId="{1F2D6C44-F094-443D-99F2-26F34D58C5C5}" destId="{5A9ED668-F110-4E18-A2C6-CC56B9C2CFCD}" srcOrd="0" destOrd="0" parTransId="{FACDA94E-5A2E-48FD-8534-97C63AC920F1}" sibTransId="{102AA60D-D9C3-4349-B9D1-CC36B9179723}"/>
    <dgm:cxn modelId="{DF63F58C-271A-428D-9DF0-75ECE9EF54E2}" type="presOf" srcId="{2DFB4535-2C66-4511-B19E-EA6958D3790A}" destId="{18DEBC5C-D772-4485-BDDF-8C572DBA39FD}" srcOrd="0" destOrd="0" presId="urn:microsoft.com/office/officeart/2005/8/layout/chevron2"/>
    <dgm:cxn modelId="{8D554D6D-97AC-4232-85FF-A4FC42C2AE91}" type="presOf" srcId="{F0D6AB3D-A7B3-421D-A50D-F3E3A121195B}" destId="{53AEA823-290F-4EF6-83B5-2E9F3EABC7E8}" srcOrd="0" destOrd="0" presId="urn:microsoft.com/office/officeart/2005/8/layout/chevron2"/>
    <dgm:cxn modelId="{3A63C032-13A2-4F81-B7B2-D16852983332}" srcId="{F0D6AB3D-A7B3-421D-A50D-F3E3A121195B}" destId="{6E64F44A-CB7E-4FF4-A439-845A22F254D8}" srcOrd="0" destOrd="0" parTransId="{4EAF9D01-5DC3-4D61-BA29-7E03B9E82D7A}" sibTransId="{615F5A0F-DEB6-4AEA-8E87-0B63CE3F9D2B}"/>
    <dgm:cxn modelId="{50D38A66-5E15-434D-844C-90484501AB85}" type="presOf" srcId="{5A9ED668-F110-4E18-A2C6-CC56B9C2CFCD}" destId="{BBB0A80B-C27A-4AC4-983B-5FEBFD8ABD73}" srcOrd="0" destOrd="0" presId="urn:microsoft.com/office/officeart/2005/8/layout/chevron2"/>
    <dgm:cxn modelId="{8E4960FD-9387-4C82-B3A1-7E5C171ECF5A}" type="presOf" srcId="{2CC59D29-2435-44FC-8BB5-782F73D6E795}" destId="{9213E24C-4360-49E0-85E6-F6213EDC5F3E}" srcOrd="0" destOrd="0" presId="urn:microsoft.com/office/officeart/2005/8/layout/chevron2"/>
    <dgm:cxn modelId="{331298CC-0013-460A-AB1B-60A099F9D9DE}" srcId="{1FDABDAD-AAA1-4E9F-940F-A10182C3FA80}" destId="{B7B2D119-D0FF-4331-81C7-E32CD0429A87}" srcOrd="0" destOrd="0" parTransId="{A20EDC4A-1982-4D68-B63B-127DA5817A0D}" sibTransId="{9D1130B8-EA7D-45CF-B825-1FC05B8B2AE2}"/>
    <dgm:cxn modelId="{554BF98E-67A0-4DA9-B6B0-41F1216066EE}" type="presOf" srcId="{6E64F44A-CB7E-4FF4-A439-845A22F254D8}" destId="{1D9E9E08-C213-452F-8D17-1F364589D6BB}" srcOrd="0" destOrd="0" presId="urn:microsoft.com/office/officeart/2005/8/layout/chevron2"/>
    <dgm:cxn modelId="{2570BF61-EF1B-4E5A-82D2-8778850646AA}" srcId="{F0D6AB3D-A7B3-421D-A50D-F3E3A121195B}" destId="{F694192F-27CC-49C6-AD92-F718FDD9E7DD}" srcOrd="3" destOrd="0" parTransId="{F8C14E5A-B3D5-4744-9B8E-D06858C6458F}" sibTransId="{AECA01A5-BA9A-4759-8174-E5D526F05502}"/>
    <dgm:cxn modelId="{76FB0D5D-735D-4F46-8801-DCA3DA9AEECC}" type="presParOf" srcId="{53AEA823-290F-4EF6-83B5-2E9F3EABC7E8}" destId="{9824122F-79FA-4B89-B2CD-3E2F1646499D}" srcOrd="0" destOrd="0" presId="urn:microsoft.com/office/officeart/2005/8/layout/chevron2"/>
    <dgm:cxn modelId="{727D9BEA-FD46-490D-8775-47DF4E44F724}" type="presParOf" srcId="{9824122F-79FA-4B89-B2CD-3E2F1646499D}" destId="{1D9E9E08-C213-452F-8D17-1F364589D6BB}" srcOrd="0" destOrd="0" presId="urn:microsoft.com/office/officeart/2005/8/layout/chevron2"/>
    <dgm:cxn modelId="{A1AD0BAB-AC55-43E6-B92C-B308665A51B2}" type="presParOf" srcId="{9824122F-79FA-4B89-B2CD-3E2F1646499D}" destId="{18DEBC5C-D772-4485-BDDF-8C572DBA39FD}" srcOrd="1" destOrd="0" presId="urn:microsoft.com/office/officeart/2005/8/layout/chevron2"/>
    <dgm:cxn modelId="{CB7C991E-5BB9-4A51-81A2-F2E4C243ABBD}" type="presParOf" srcId="{53AEA823-290F-4EF6-83B5-2E9F3EABC7E8}" destId="{CD741907-7D9A-4189-AA06-930531054C80}" srcOrd="1" destOrd="0" presId="urn:microsoft.com/office/officeart/2005/8/layout/chevron2"/>
    <dgm:cxn modelId="{2FF9B9D7-DA62-4F5D-9AC6-542C72A5B133}" type="presParOf" srcId="{53AEA823-290F-4EF6-83B5-2E9F3EABC7E8}" destId="{5C0F2580-2520-440F-BEEB-52F626C7EB85}" srcOrd="2" destOrd="0" presId="urn:microsoft.com/office/officeart/2005/8/layout/chevron2"/>
    <dgm:cxn modelId="{3298AED3-E19B-4835-8FCA-A6513FBF4A8E}" type="presParOf" srcId="{5C0F2580-2520-440F-BEEB-52F626C7EB85}" destId="{89DA2C48-344F-4F66-9290-07C7ED13B09D}" srcOrd="0" destOrd="0" presId="urn:microsoft.com/office/officeart/2005/8/layout/chevron2"/>
    <dgm:cxn modelId="{4233D660-7366-4475-9AB1-43908D7E7542}" type="presParOf" srcId="{5C0F2580-2520-440F-BEEB-52F626C7EB85}" destId="{BBB0A80B-C27A-4AC4-983B-5FEBFD8ABD73}" srcOrd="1" destOrd="0" presId="urn:microsoft.com/office/officeart/2005/8/layout/chevron2"/>
    <dgm:cxn modelId="{E48BBDED-2447-49C8-9872-3314CB089C4E}" type="presParOf" srcId="{53AEA823-290F-4EF6-83B5-2E9F3EABC7E8}" destId="{B072FF90-7736-4EFD-94D6-22B13278CADC}" srcOrd="3" destOrd="0" presId="urn:microsoft.com/office/officeart/2005/8/layout/chevron2"/>
    <dgm:cxn modelId="{F7DB147B-2580-4830-9785-47DBA4BCACD8}" type="presParOf" srcId="{53AEA823-290F-4EF6-83B5-2E9F3EABC7E8}" destId="{9885AA05-1F9C-4164-9686-C3F79BBFAF51}" srcOrd="4" destOrd="0" presId="urn:microsoft.com/office/officeart/2005/8/layout/chevron2"/>
    <dgm:cxn modelId="{2F5152BB-FAA6-4354-990C-92870F73C55D}" type="presParOf" srcId="{9885AA05-1F9C-4164-9686-C3F79BBFAF51}" destId="{674BED7D-5185-4956-95D6-A748E03D6DE0}" srcOrd="0" destOrd="0" presId="urn:microsoft.com/office/officeart/2005/8/layout/chevron2"/>
    <dgm:cxn modelId="{9CF59515-A239-4707-98DA-FAFCBEF599BF}" type="presParOf" srcId="{9885AA05-1F9C-4164-9686-C3F79BBFAF51}" destId="{D2AD68E4-ADD5-41BC-869B-AD0F0F43340F}" srcOrd="1" destOrd="0" presId="urn:microsoft.com/office/officeart/2005/8/layout/chevron2"/>
    <dgm:cxn modelId="{35E55F6E-6ACA-4C5E-ADF3-F2FC12F61DBB}" type="presParOf" srcId="{53AEA823-290F-4EF6-83B5-2E9F3EABC7E8}" destId="{8A69A9ED-A4C9-4849-94A4-E1EDE8AA0B12}" srcOrd="5" destOrd="0" presId="urn:microsoft.com/office/officeart/2005/8/layout/chevron2"/>
    <dgm:cxn modelId="{C7096FCC-546E-49D1-8D33-D421A292AEEF}" type="presParOf" srcId="{53AEA823-290F-4EF6-83B5-2E9F3EABC7E8}" destId="{31CA625D-0FD8-4FDC-9B1A-F89B14024885}" srcOrd="6" destOrd="0" presId="urn:microsoft.com/office/officeart/2005/8/layout/chevron2"/>
    <dgm:cxn modelId="{701145DE-2336-491A-B1D8-B6CEAB61011F}" type="presParOf" srcId="{31CA625D-0FD8-4FDC-9B1A-F89B14024885}" destId="{C9D01DAC-DF46-4CA1-9BBC-84574CEF338F}" srcOrd="0" destOrd="0" presId="urn:microsoft.com/office/officeart/2005/8/layout/chevron2"/>
    <dgm:cxn modelId="{C3F66A7D-966F-42B4-9B5B-4792740AA1B0}" type="presParOf" srcId="{31CA625D-0FD8-4FDC-9B1A-F89B14024885}" destId="{9213E24C-4360-49E0-85E6-F6213EDC5F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876096-6C5B-403A-A458-DAFA4EF78015}" type="doc">
      <dgm:prSet loTypeId="urn:microsoft.com/office/officeart/2005/8/layout/vList3" loCatId="list" qsTypeId="urn:microsoft.com/office/officeart/2005/8/quickstyle/simple2" qsCatId="simple" csTypeId="urn:microsoft.com/office/officeart/2005/8/colors/colorful2" csCatId="colorful" phldr="1"/>
      <dgm:spPr/>
    </dgm:pt>
    <dgm:pt modelId="{CE1BF75A-EBC9-4A01-9444-66F3DB38A887}">
      <dgm:prSet phldrT="[Текст]"/>
      <dgm:spPr/>
      <dgm:t>
        <a:bodyPr/>
        <a:lstStyle/>
        <a:p>
          <a:r>
            <a:rPr lang="ru-RU" dirty="0" smtClean="0"/>
            <a:t>оценку педагогическим коллективом готовности ученика к переходу на ИОП; </a:t>
          </a:r>
          <a:endParaRPr lang="ru-RU" dirty="0"/>
        </a:p>
      </dgm:t>
    </dgm:pt>
    <dgm:pt modelId="{404C28A7-93DF-4D93-83DC-3DDE52F0E88C}" type="parTrans" cxnId="{671528D8-6307-4537-881F-3A6082A5215A}">
      <dgm:prSet/>
      <dgm:spPr/>
      <dgm:t>
        <a:bodyPr/>
        <a:lstStyle/>
        <a:p>
          <a:endParaRPr lang="ru-RU"/>
        </a:p>
      </dgm:t>
    </dgm:pt>
    <dgm:pt modelId="{3247178D-B4C6-42E6-A61A-AFBE45AE4D47}" type="sibTrans" cxnId="{671528D8-6307-4537-881F-3A6082A5215A}">
      <dgm:prSet/>
      <dgm:spPr/>
      <dgm:t>
        <a:bodyPr/>
        <a:lstStyle/>
        <a:p>
          <a:endParaRPr lang="ru-RU"/>
        </a:p>
      </dgm:t>
    </dgm:pt>
    <dgm:pt modelId="{72E1BC53-5EEB-422C-AAC2-8FBFFAF58E40}">
      <dgm:prSet/>
      <dgm:spPr/>
      <dgm:t>
        <a:bodyPr/>
        <a:lstStyle/>
        <a:p>
          <a:r>
            <a:rPr lang="ru-RU" dirty="0" smtClean="0"/>
            <a:t>желание ребенка перейти на обучение по ИОП и осознание им ответственности принимаемого решения; </a:t>
          </a:r>
          <a:endParaRPr lang="ru-RU" dirty="0"/>
        </a:p>
      </dgm:t>
    </dgm:pt>
    <dgm:pt modelId="{83966788-4666-4209-AA4A-F5A9CA1A82AC}" type="parTrans" cxnId="{38C70CB0-B7B6-48D7-BEEA-32100B388553}">
      <dgm:prSet/>
      <dgm:spPr/>
      <dgm:t>
        <a:bodyPr/>
        <a:lstStyle/>
        <a:p>
          <a:endParaRPr lang="ru-RU"/>
        </a:p>
      </dgm:t>
    </dgm:pt>
    <dgm:pt modelId="{E47B236D-D9C0-426B-AF01-81B50CD50ADB}" type="sibTrans" cxnId="{38C70CB0-B7B6-48D7-BEEA-32100B388553}">
      <dgm:prSet/>
      <dgm:spPr/>
      <dgm:t>
        <a:bodyPr/>
        <a:lstStyle/>
        <a:p>
          <a:endParaRPr lang="ru-RU"/>
        </a:p>
      </dgm:t>
    </dgm:pt>
    <dgm:pt modelId="{41AAFC4E-DD78-4ED9-8C6D-E89BDD69E16A}">
      <dgm:prSet/>
      <dgm:spPr/>
      <dgm:t>
        <a:bodyPr/>
        <a:lstStyle/>
        <a:p>
          <a:r>
            <a:rPr lang="ru-RU" dirty="0" smtClean="0"/>
            <a:t>согласие родителей </a:t>
          </a:r>
          <a:endParaRPr lang="ru-RU" dirty="0"/>
        </a:p>
      </dgm:t>
    </dgm:pt>
    <dgm:pt modelId="{15BA9975-0AC7-41C3-B9C2-60D26FAD7A49}" type="parTrans" cxnId="{FF30A47F-1357-4B06-898E-1CFF30785C8D}">
      <dgm:prSet/>
      <dgm:spPr/>
      <dgm:t>
        <a:bodyPr/>
        <a:lstStyle/>
        <a:p>
          <a:endParaRPr lang="ru-RU"/>
        </a:p>
      </dgm:t>
    </dgm:pt>
    <dgm:pt modelId="{009ADA03-6D94-4A24-B760-20D91751BEE2}" type="sibTrans" cxnId="{FF30A47F-1357-4B06-898E-1CFF30785C8D}">
      <dgm:prSet/>
      <dgm:spPr/>
      <dgm:t>
        <a:bodyPr/>
        <a:lstStyle/>
        <a:p>
          <a:endParaRPr lang="ru-RU"/>
        </a:p>
      </dgm:t>
    </dgm:pt>
    <dgm:pt modelId="{C0D6309A-0893-4B1A-AE6B-89DAFB5C011C}" type="pres">
      <dgm:prSet presAssocID="{87876096-6C5B-403A-A458-DAFA4EF78015}" presName="linearFlow" presStyleCnt="0">
        <dgm:presLayoutVars>
          <dgm:dir/>
          <dgm:resizeHandles val="exact"/>
        </dgm:presLayoutVars>
      </dgm:prSet>
      <dgm:spPr/>
    </dgm:pt>
    <dgm:pt modelId="{36619E78-2A2F-4734-9A07-BB261643C0A1}" type="pres">
      <dgm:prSet presAssocID="{CE1BF75A-EBC9-4A01-9444-66F3DB38A887}" presName="composite" presStyleCnt="0"/>
      <dgm:spPr/>
    </dgm:pt>
    <dgm:pt modelId="{D53B2286-0B67-4A71-9405-61EA7F1D8CA5}" type="pres">
      <dgm:prSet presAssocID="{CE1BF75A-EBC9-4A01-9444-66F3DB38A887}" presName="imgShp" presStyleLbl="fgImgPlace1" presStyleIdx="0" presStyleCnt="3"/>
      <dgm:spPr/>
    </dgm:pt>
    <dgm:pt modelId="{704E05EC-6831-41FA-8130-B7961FA869C3}" type="pres">
      <dgm:prSet presAssocID="{CE1BF75A-EBC9-4A01-9444-66F3DB38A88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CCEB4-3E47-4ABA-9C20-E91CB73DD2E1}" type="pres">
      <dgm:prSet presAssocID="{3247178D-B4C6-42E6-A61A-AFBE45AE4D47}" presName="spacing" presStyleCnt="0"/>
      <dgm:spPr/>
    </dgm:pt>
    <dgm:pt modelId="{5A3DF108-57FA-499D-A1FB-6663ED2AB9BA}" type="pres">
      <dgm:prSet presAssocID="{72E1BC53-5EEB-422C-AAC2-8FBFFAF58E40}" presName="composite" presStyleCnt="0"/>
      <dgm:spPr/>
    </dgm:pt>
    <dgm:pt modelId="{7555EB84-E2C7-48AA-8D08-DBD606EB178A}" type="pres">
      <dgm:prSet presAssocID="{72E1BC53-5EEB-422C-AAC2-8FBFFAF58E40}" presName="imgShp" presStyleLbl="fgImgPlace1" presStyleIdx="1" presStyleCnt="3"/>
      <dgm:spPr/>
    </dgm:pt>
    <dgm:pt modelId="{DB4FF4D5-DF4C-4096-9908-9BAC6CEC4840}" type="pres">
      <dgm:prSet presAssocID="{72E1BC53-5EEB-422C-AAC2-8FBFFAF58E4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1E5AD-E29F-426B-9475-999E91213558}" type="pres">
      <dgm:prSet presAssocID="{E47B236D-D9C0-426B-AF01-81B50CD50ADB}" presName="spacing" presStyleCnt="0"/>
      <dgm:spPr/>
    </dgm:pt>
    <dgm:pt modelId="{68F53C9A-C157-4885-B96D-693B5C379D7B}" type="pres">
      <dgm:prSet presAssocID="{41AAFC4E-DD78-4ED9-8C6D-E89BDD69E16A}" presName="composite" presStyleCnt="0"/>
      <dgm:spPr/>
    </dgm:pt>
    <dgm:pt modelId="{21E38D3F-9B1E-4472-8920-19A77214E85B}" type="pres">
      <dgm:prSet presAssocID="{41AAFC4E-DD78-4ED9-8C6D-E89BDD69E16A}" presName="imgShp" presStyleLbl="fgImgPlace1" presStyleIdx="2" presStyleCnt="3"/>
      <dgm:spPr/>
    </dgm:pt>
    <dgm:pt modelId="{4E084616-674E-41DB-905B-57A6A68364EF}" type="pres">
      <dgm:prSet presAssocID="{41AAFC4E-DD78-4ED9-8C6D-E89BDD69E16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940C73-C37E-44FE-84E2-A946A1A80F70}" type="presOf" srcId="{87876096-6C5B-403A-A458-DAFA4EF78015}" destId="{C0D6309A-0893-4B1A-AE6B-89DAFB5C011C}" srcOrd="0" destOrd="0" presId="urn:microsoft.com/office/officeart/2005/8/layout/vList3"/>
    <dgm:cxn modelId="{E97FBB12-39ED-40B0-81CD-5D013BF0BA5D}" type="presOf" srcId="{72E1BC53-5EEB-422C-AAC2-8FBFFAF58E40}" destId="{DB4FF4D5-DF4C-4096-9908-9BAC6CEC4840}" srcOrd="0" destOrd="0" presId="urn:microsoft.com/office/officeart/2005/8/layout/vList3"/>
    <dgm:cxn modelId="{224C9640-84D0-4D20-B21B-FEA13450AA9E}" type="presOf" srcId="{CE1BF75A-EBC9-4A01-9444-66F3DB38A887}" destId="{704E05EC-6831-41FA-8130-B7961FA869C3}" srcOrd="0" destOrd="0" presId="urn:microsoft.com/office/officeart/2005/8/layout/vList3"/>
    <dgm:cxn modelId="{FF30A47F-1357-4B06-898E-1CFF30785C8D}" srcId="{87876096-6C5B-403A-A458-DAFA4EF78015}" destId="{41AAFC4E-DD78-4ED9-8C6D-E89BDD69E16A}" srcOrd="2" destOrd="0" parTransId="{15BA9975-0AC7-41C3-B9C2-60D26FAD7A49}" sibTransId="{009ADA03-6D94-4A24-B760-20D91751BEE2}"/>
    <dgm:cxn modelId="{92F00412-D5A9-43D7-9F36-0C4C9B83523B}" type="presOf" srcId="{41AAFC4E-DD78-4ED9-8C6D-E89BDD69E16A}" destId="{4E084616-674E-41DB-905B-57A6A68364EF}" srcOrd="0" destOrd="0" presId="urn:microsoft.com/office/officeart/2005/8/layout/vList3"/>
    <dgm:cxn modelId="{38C70CB0-B7B6-48D7-BEEA-32100B388553}" srcId="{87876096-6C5B-403A-A458-DAFA4EF78015}" destId="{72E1BC53-5EEB-422C-AAC2-8FBFFAF58E40}" srcOrd="1" destOrd="0" parTransId="{83966788-4666-4209-AA4A-F5A9CA1A82AC}" sibTransId="{E47B236D-D9C0-426B-AF01-81B50CD50ADB}"/>
    <dgm:cxn modelId="{671528D8-6307-4537-881F-3A6082A5215A}" srcId="{87876096-6C5B-403A-A458-DAFA4EF78015}" destId="{CE1BF75A-EBC9-4A01-9444-66F3DB38A887}" srcOrd="0" destOrd="0" parTransId="{404C28A7-93DF-4D93-83DC-3DDE52F0E88C}" sibTransId="{3247178D-B4C6-42E6-A61A-AFBE45AE4D47}"/>
    <dgm:cxn modelId="{F48E51E0-86B1-47F0-B392-BCB81D81150A}" type="presParOf" srcId="{C0D6309A-0893-4B1A-AE6B-89DAFB5C011C}" destId="{36619E78-2A2F-4734-9A07-BB261643C0A1}" srcOrd="0" destOrd="0" presId="urn:microsoft.com/office/officeart/2005/8/layout/vList3"/>
    <dgm:cxn modelId="{E3031AC6-9BCD-46F9-A2A3-BF671BE8C613}" type="presParOf" srcId="{36619E78-2A2F-4734-9A07-BB261643C0A1}" destId="{D53B2286-0B67-4A71-9405-61EA7F1D8CA5}" srcOrd="0" destOrd="0" presId="urn:microsoft.com/office/officeart/2005/8/layout/vList3"/>
    <dgm:cxn modelId="{DB2EFD96-A038-4DAE-A67E-4AF3FA72E3C0}" type="presParOf" srcId="{36619E78-2A2F-4734-9A07-BB261643C0A1}" destId="{704E05EC-6831-41FA-8130-B7961FA869C3}" srcOrd="1" destOrd="0" presId="urn:microsoft.com/office/officeart/2005/8/layout/vList3"/>
    <dgm:cxn modelId="{4FDE5E3D-6B77-48BB-AE26-55B3E858800C}" type="presParOf" srcId="{C0D6309A-0893-4B1A-AE6B-89DAFB5C011C}" destId="{2D2CCEB4-3E47-4ABA-9C20-E91CB73DD2E1}" srcOrd="1" destOrd="0" presId="urn:microsoft.com/office/officeart/2005/8/layout/vList3"/>
    <dgm:cxn modelId="{67FEE0FE-6262-4EEC-B3F5-2C2B0420C583}" type="presParOf" srcId="{C0D6309A-0893-4B1A-AE6B-89DAFB5C011C}" destId="{5A3DF108-57FA-499D-A1FB-6663ED2AB9BA}" srcOrd="2" destOrd="0" presId="urn:microsoft.com/office/officeart/2005/8/layout/vList3"/>
    <dgm:cxn modelId="{500141D6-B707-47C0-9145-80640274634A}" type="presParOf" srcId="{5A3DF108-57FA-499D-A1FB-6663ED2AB9BA}" destId="{7555EB84-E2C7-48AA-8D08-DBD606EB178A}" srcOrd="0" destOrd="0" presId="urn:microsoft.com/office/officeart/2005/8/layout/vList3"/>
    <dgm:cxn modelId="{B59AF63B-00B6-4682-90AB-108069BA228B}" type="presParOf" srcId="{5A3DF108-57FA-499D-A1FB-6663ED2AB9BA}" destId="{DB4FF4D5-DF4C-4096-9908-9BAC6CEC4840}" srcOrd="1" destOrd="0" presId="urn:microsoft.com/office/officeart/2005/8/layout/vList3"/>
    <dgm:cxn modelId="{689751BF-F302-4AA1-A51E-0BFCEE9B6F91}" type="presParOf" srcId="{C0D6309A-0893-4B1A-AE6B-89DAFB5C011C}" destId="{D6B1E5AD-E29F-426B-9475-999E91213558}" srcOrd="3" destOrd="0" presId="urn:microsoft.com/office/officeart/2005/8/layout/vList3"/>
    <dgm:cxn modelId="{93F3AC5C-FA3A-47FB-8DD5-B71DA960032A}" type="presParOf" srcId="{C0D6309A-0893-4B1A-AE6B-89DAFB5C011C}" destId="{68F53C9A-C157-4885-B96D-693B5C379D7B}" srcOrd="4" destOrd="0" presId="urn:microsoft.com/office/officeart/2005/8/layout/vList3"/>
    <dgm:cxn modelId="{9E6D3B00-B465-461E-AA90-FE2582286450}" type="presParOf" srcId="{68F53C9A-C157-4885-B96D-693B5C379D7B}" destId="{21E38D3F-9B1E-4472-8920-19A77214E85B}" srcOrd="0" destOrd="0" presId="urn:microsoft.com/office/officeart/2005/8/layout/vList3"/>
    <dgm:cxn modelId="{F1523C35-F048-4E13-A694-4282B02789D5}" type="presParOf" srcId="{68F53C9A-C157-4885-B96D-693B5C379D7B}" destId="{4E084616-674E-41DB-905B-57A6A68364E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EFB576-083C-4422-B3DA-892C99F11125}" type="doc">
      <dgm:prSet loTypeId="urn:microsoft.com/office/officeart/2008/layout/VerticalCurvedList" loCatId="list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7999A36-A766-4140-89BC-F50ABAB1268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Самостоятельное изучение </a:t>
          </a:r>
          <a:r>
            <a:rPr lang="ru-RU" dirty="0" smtClean="0">
              <a:solidFill>
                <a:schemeClr val="tx1"/>
              </a:solidFill>
            </a:rPr>
            <a:t>является основной формой индивидуального обучения, которое может предполагать различный уровень самостоятельности (консультации для учащихся, у которых в процессе работы возникли какие-либо затруднения).</a:t>
          </a:r>
          <a:endParaRPr lang="ru-RU" dirty="0">
            <a:solidFill>
              <a:schemeClr val="tx1"/>
            </a:solidFill>
          </a:endParaRPr>
        </a:p>
      </dgm:t>
    </dgm:pt>
    <dgm:pt modelId="{B455C642-C147-4C9E-A6D4-A8B3C388426F}" type="parTrans" cxnId="{C10AB288-07B8-4502-87E1-22A65D154A95}">
      <dgm:prSet/>
      <dgm:spPr/>
      <dgm:t>
        <a:bodyPr/>
        <a:lstStyle/>
        <a:p>
          <a:endParaRPr lang="ru-RU"/>
        </a:p>
      </dgm:t>
    </dgm:pt>
    <dgm:pt modelId="{2577B8D5-EC84-49FC-86DC-45E017595B38}" type="sibTrans" cxnId="{C10AB288-07B8-4502-87E1-22A65D154A95}">
      <dgm:prSet/>
      <dgm:spPr/>
      <dgm:t>
        <a:bodyPr/>
        <a:lstStyle/>
        <a:p>
          <a:endParaRPr lang="ru-RU"/>
        </a:p>
      </dgm:t>
    </dgm:pt>
    <dgm:pt modelId="{A01DD6DE-9C92-4082-BE5C-7C40C95CC2D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Текущая проверка и тестирование достижений </a:t>
          </a:r>
          <a:r>
            <a:rPr lang="ru-RU" dirty="0" smtClean="0">
              <a:solidFill>
                <a:schemeClr val="tx1"/>
              </a:solidFill>
            </a:rPr>
            <a:t>необходимы, прежде всего, самому ребенку, чтобы показать ему, насколько успешной является избранная им методика самостоятельного обучения.</a:t>
          </a:r>
          <a:endParaRPr lang="ru-RU" dirty="0">
            <a:solidFill>
              <a:schemeClr val="tx1"/>
            </a:solidFill>
          </a:endParaRPr>
        </a:p>
      </dgm:t>
    </dgm:pt>
    <dgm:pt modelId="{F63289CF-48DA-403B-936D-92D1A469D4F2}" type="parTrans" cxnId="{27AF6AC2-D3D0-4B88-BC8F-FBD11DC61DF3}">
      <dgm:prSet/>
      <dgm:spPr/>
      <dgm:t>
        <a:bodyPr/>
        <a:lstStyle/>
        <a:p>
          <a:endParaRPr lang="ru-RU"/>
        </a:p>
      </dgm:t>
    </dgm:pt>
    <dgm:pt modelId="{8D691206-C0FB-4ACF-91AE-63AF6EB7EBDD}" type="sibTrans" cxnId="{27AF6AC2-D3D0-4B88-BC8F-FBD11DC61DF3}">
      <dgm:prSet/>
      <dgm:spPr/>
      <dgm:t>
        <a:bodyPr/>
        <a:lstStyle/>
        <a:p>
          <a:endParaRPr lang="ru-RU"/>
        </a:p>
      </dgm:t>
    </dgm:pt>
    <dgm:pt modelId="{601FE475-BF0D-42EA-B984-4631E2DD4C0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Самостоятельная практика </a:t>
          </a:r>
          <a:r>
            <a:rPr lang="ru-RU" sz="1600" dirty="0" smtClean="0">
              <a:solidFill>
                <a:schemeClr val="tx1"/>
              </a:solidFill>
            </a:rPr>
            <a:t>в больших объёмах и разнообразных формах.</a:t>
          </a:r>
          <a:endParaRPr lang="ru-RU" sz="1600" dirty="0">
            <a:solidFill>
              <a:schemeClr val="tx1"/>
            </a:solidFill>
          </a:endParaRPr>
        </a:p>
      </dgm:t>
    </dgm:pt>
    <dgm:pt modelId="{6651F675-FF51-41E0-A525-875A63C00C96}" type="parTrans" cxnId="{382EC355-9D9A-4A90-8C31-6D0D6AB2D36D}">
      <dgm:prSet/>
      <dgm:spPr/>
      <dgm:t>
        <a:bodyPr/>
        <a:lstStyle/>
        <a:p>
          <a:endParaRPr lang="ru-RU"/>
        </a:p>
      </dgm:t>
    </dgm:pt>
    <dgm:pt modelId="{FFC5829F-B11F-4429-90CD-7A6ED8A9838D}" type="sibTrans" cxnId="{382EC355-9D9A-4A90-8C31-6D0D6AB2D36D}">
      <dgm:prSet/>
      <dgm:spPr/>
      <dgm:t>
        <a:bodyPr/>
        <a:lstStyle/>
        <a:p>
          <a:endParaRPr lang="ru-RU"/>
        </a:p>
      </dgm:t>
    </dgm:pt>
    <dgm:pt modelId="{E1FB6894-C613-4E4A-BB5B-F5DCFD8877D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Групповые занятия</a:t>
          </a:r>
          <a:r>
            <a:rPr lang="ru-RU" dirty="0" smtClean="0">
              <a:solidFill>
                <a:schemeClr val="tx1"/>
              </a:solidFill>
            </a:rPr>
            <a:t>. Для группы обучающихся, перешедших на индивидуальное обучение, может быть организовано групповое выполнение отдельных модулей (заданий).</a:t>
          </a:r>
          <a:endParaRPr lang="ru-RU" dirty="0">
            <a:solidFill>
              <a:schemeClr val="tx1"/>
            </a:solidFill>
          </a:endParaRPr>
        </a:p>
      </dgm:t>
    </dgm:pt>
    <dgm:pt modelId="{03E77262-CE50-4408-967A-10C837C7C9F3}" type="parTrans" cxnId="{BE3C6E7E-F23B-4C6A-B650-EFCC983F6DEB}">
      <dgm:prSet/>
      <dgm:spPr/>
      <dgm:t>
        <a:bodyPr/>
        <a:lstStyle/>
        <a:p>
          <a:endParaRPr lang="ru-RU"/>
        </a:p>
      </dgm:t>
    </dgm:pt>
    <dgm:pt modelId="{0A0A6B9A-4F7A-4D14-8CFD-F6DFF07E8FA3}" type="sibTrans" cxnId="{BE3C6E7E-F23B-4C6A-B650-EFCC983F6DEB}">
      <dgm:prSet/>
      <dgm:spPr/>
      <dgm:t>
        <a:bodyPr/>
        <a:lstStyle/>
        <a:p>
          <a:endParaRPr lang="ru-RU"/>
        </a:p>
      </dgm:t>
    </dgm:pt>
    <dgm:pt modelId="{3F9059F5-DBC5-4372-A2E2-6BC7ED061A0E}">
      <dgm:prSet/>
      <dgm:spPr/>
      <dgm:t>
        <a:bodyPr/>
        <a:lstStyle/>
        <a:p>
          <a:r>
            <a:rPr lang="ru-RU" b="1" dirty="0" smtClean="0"/>
            <a:t>Занятия в коллективе. </a:t>
          </a:r>
          <a:r>
            <a:rPr lang="ru-RU" dirty="0" smtClean="0"/>
            <a:t>Образовательный маршрут может предполагать изучение одного или нескольких модулей по обычной системе. Наряду с посещением занятий по выбранной теме (модулю) в своём коллективе, может быть организовано обучение в другом коллективе своего или другого ОУ.</a:t>
          </a:r>
          <a:endParaRPr lang="ru-RU" dirty="0"/>
        </a:p>
      </dgm:t>
    </dgm:pt>
    <dgm:pt modelId="{A4A04D08-67D9-43EA-86AA-59A658590A6C}" type="parTrans" cxnId="{FF7265D0-8D04-4616-A5C0-E2BCAEB0A7A0}">
      <dgm:prSet/>
      <dgm:spPr/>
      <dgm:t>
        <a:bodyPr/>
        <a:lstStyle/>
        <a:p>
          <a:endParaRPr lang="ru-RU"/>
        </a:p>
      </dgm:t>
    </dgm:pt>
    <dgm:pt modelId="{9024ECB7-7DD7-43AF-BC91-7D69AFDADDD0}" type="sibTrans" cxnId="{FF7265D0-8D04-4616-A5C0-E2BCAEB0A7A0}">
      <dgm:prSet/>
      <dgm:spPr/>
      <dgm:t>
        <a:bodyPr/>
        <a:lstStyle/>
        <a:p>
          <a:endParaRPr lang="ru-RU"/>
        </a:p>
      </dgm:t>
    </dgm:pt>
    <dgm:pt modelId="{274084CA-DB3B-4EBE-8656-2136F8424FD9}" type="pres">
      <dgm:prSet presAssocID="{69EFB576-083C-4422-B3DA-892C99F111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E8A575F-4BDF-4F7C-8555-F0CE4F678B2D}" type="pres">
      <dgm:prSet presAssocID="{69EFB576-083C-4422-B3DA-892C99F11125}" presName="Name1" presStyleCnt="0"/>
      <dgm:spPr/>
    </dgm:pt>
    <dgm:pt modelId="{363A8DFB-F95B-4D9A-83FA-5638D96C0EB3}" type="pres">
      <dgm:prSet presAssocID="{69EFB576-083C-4422-B3DA-892C99F11125}" presName="cycle" presStyleCnt="0"/>
      <dgm:spPr/>
    </dgm:pt>
    <dgm:pt modelId="{398AABEC-934E-43B5-88BB-77E5D4F2EEAD}" type="pres">
      <dgm:prSet presAssocID="{69EFB576-083C-4422-B3DA-892C99F11125}" presName="srcNode" presStyleLbl="node1" presStyleIdx="0" presStyleCnt="5"/>
      <dgm:spPr/>
    </dgm:pt>
    <dgm:pt modelId="{965E9063-46F9-4A51-923B-D049DD322AB2}" type="pres">
      <dgm:prSet presAssocID="{69EFB576-083C-4422-B3DA-892C99F11125}" presName="conn" presStyleLbl="parChTrans1D2" presStyleIdx="0" presStyleCnt="1"/>
      <dgm:spPr/>
      <dgm:t>
        <a:bodyPr/>
        <a:lstStyle/>
        <a:p>
          <a:endParaRPr lang="ru-RU"/>
        </a:p>
      </dgm:t>
    </dgm:pt>
    <dgm:pt modelId="{3F7D7CB0-B329-4C3B-925C-89E3A5826BE7}" type="pres">
      <dgm:prSet presAssocID="{69EFB576-083C-4422-B3DA-892C99F11125}" presName="extraNode" presStyleLbl="node1" presStyleIdx="0" presStyleCnt="5"/>
      <dgm:spPr/>
    </dgm:pt>
    <dgm:pt modelId="{8BA78B23-796F-418C-9C00-0DCA0C70598C}" type="pres">
      <dgm:prSet presAssocID="{69EFB576-083C-4422-B3DA-892C99F11125}" presName="dstNode" presStyleLbl="node1" presStyleIdx="0" presStyleCnt="5"/>
      <dgm:spPr/>
    </dgm:pt>
    <dgm:pt modelId="{E63A7F30-CF59-4BF0-98B6-81C623EFBC78}" type="pres">
      <dgm:prSet presAssocID="{3F9059F5-DBC5-4372-A2E2-6BC7ED061A0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B5C08-4F57-47C6-B678-E8C8937E9176}" type="pres">
      <dgm:prSet presAssocID="{3F9059F5-DBC5-4372-A2E2-6BC7ED061A0E}" presName="accent_1" presStyleCnt="0"/>
      <dgm:spPr/>
    </dgm:pt>
    <dgm:pt modelId="{93082AFB-7736-43AE-A6F8-42A0D42DECE5}" type="pres">
      <dgm:prSet presAssocID="{3F9059F5-DBC5-4372-A2E2-6BC7ED061A0E}" presName="accentRepeatNode" presStyleLbl="solidFgAcc1" presStyleIdx="0" presStyleCnt="5"/>
      <dgm:spPr/>
    </dgm:pt>
    <dgm:pt modelId="{08FB25FC-B7C5-43C5-A8C5-1C50FB291760}" type="pres">
      <dgm:prSet presAssocID="{E1FB6894-C613-4E4A-BB5B-F5DCFD8877D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AED65-4684-4509-BC7A-961366513FD9}" type="pres">
      <dgm:prSet presAssocID="{E1FB6894-C613-4E4A-BB5B-F5DCFD8877D5}" presName="accent_2" presStyleCnt="0"/>
      <dgm:spPr/>
    </dgm:pt>
    <dgm:pt modelId="{2D5FE85B-546A-4835-86B2-900E79E0D77F}" type="pres">
      <dgm:prSet presAssocID="{E1FB6894-C613-4E4A-BB5B-F5DCFD8877D5}" presName="accentRepeatNode" presStyleLbl="solidFgAcc1" presStyleIdx="1" presStyleCnt="5"/>
      <dgm:spPr/>
    </dgm:pt>
    <dgm:pt modelId="{5B0F94D9-9BF0-47E3-9D54-C7A073AE8711}" type="pres">
      <dgm:prSet presAssocID="{27999A36-A766-4140-89BC-F50ABAB1268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5466D-BD31-47C3-B610-D492F2B39C21}" type="pres">
      <dgm:prSet presAssocID="{27999A36-A766-4140-89BC-F50ABAB1268B}" presName="accent_3" presStyleCnt="0"/>
      <dgm:spPr/>
    </dgm:pt>
    <dgm:pt modelId="{F01543E2-410F-4F31-B54A-D63A00396051}" type="pres">
      <dgm:prSet presAssocID="{27999A36-A766-4140-89BC-F50ABAB1268B}" presName="accentRepeatNode" presStyleLbl="solidFgAcc1" presStyleIdx="2" presStyleCnt="5"/>
      <dgm:spPr/>
    </dgm:pt>
    <dgm:pt modelId="{953CFC1F-D7C2-4BE4-B0B3-4A4E4C0BA9E9}" type="pres">
      <dgm:prSet presAssocID="{A01DD6DE-9C92-4082-BE5C-7C40C95CC2D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BB5E6-C33A-4149-8745-0EAA801CAC0E}" type="pres">
      <dgm:prSet presAssocID="{A01DD6DE-9C92-4082-BE5C-7C40C95CC2DC}" presName="accent_4" presStyleCnt="0"/>
      <dgm:spPr/>
    </dgm:pt>
    <dgm:pt modelId="{CD31A78D-CAE0-4DDB-A2A5-85BF23FA028C}" type="pres">
      <dgm:prSet presAssocID="{A01DD6DE-9C92-4082-BE5C-7C40C95CC2DC}" presName="accentRepeatNode" presStyleLbl="solidFgAcc1" presStyleIdx="3" presStyleCnt="5"/>
      <dgm:spPr/>
    </dgm:pt>
    <dgm:pt modelId="{6521D777-DD76-4E9C-B0DA-5DBB7E9BDA73}" type="pres">
      <dgm:prSet presAssocID="{601FE475-BF0D-42EA-B984-4631E2DD4C0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E957E-3F70-4A71-95F0-7E4412128BE2}" type="pres">
      <dgm:prSet presAssocID="{601FE475-BF0D-42EA-B984-4631E2DD4C0B}" presName="accent_5" presStyleCnt="0"/>
      <dgm:spPr/>
    </dgm:pt>
    <dgm:pt modelId="{6459E83C-E01E-492D-AC4B-30D901C5AEDF}" type="pres">
      <dgm:prSet presAssocID="{601FE475-BF0D-42EA-B984-4631E2DD4C0B}" presName="accentRepeatNode" presStyleLbl="solidFgAcc1" presStyleIdx="4" presStyleCnt="5"/>
      <dgm:spPr/>
    </dgm:pt>
  </dgm:ptLst>
  <dgm:cxnLst>
    <dgm:cxn modelId="{1D940882-CB7B-46FA-9A0F-4845C8320D29}" type="presOf" srcId="{A01DD6DE-9C92-4082-BE5C-7C40C95CC2DC}" destId="{953CFC1F-D7C2-4BE4-B0B3-4A4E4C0BA9E9}" srcOrd="0" destOrd="0" presId="urn:microsoft.com/office/officeart/2008/layout/VerticalCurvedList"/>
    <dgm:cxn modelId="{BE3C6E7E-F23B-4C6A-B650-EFCC983F6DEB}" srcId="{69EFB576-083C-4422-B3DA-892C99F11125}" destId="{E1FB6894-C613-4E4A-BB5B-F5DCFD8877D5}" srcOrd="1" destOrd="0" parTransId="{03E77262-CE50-4408-967A-10C837C7C9F3}" sibTransId="{0A0A6B9A-4F7A-4D14-8CFD-F6DFF07E8FA3}"/>
    <dgm:cxn modelId="{FF7265D0-8D04-4616-A5C0-E2BCAEB0A7A0}" srcId="{69EFB576-083C-4422-B3DA-892C99F11125}" destId="{3F9059F5-DBC5-4372-A2E2-6BC7ED061A0E}" srcOrd="0" destOrd="0" parTransId="{A4A04D08-67D9-43EA-86AA-59A658590A6C}" sibTransId="{9024ECB7-7DD7-43AF-BC91-7D69AFDADDD0}"/>
    <dgm:cxn modelId="{1606CFEC-686D-4282-850E-29F144F22DA7}" type="presOf" srcId="{69EFB576-083C-4422-B3DA-892C99F11125}" destId="{274084CA-DB3B-4EBE-8656-2136F8424FD9}" srcOrd="0" destOrd="0" presId="urn:microsoft.com/office/officeart/2008/layout/VerticalCurvedList"/>
    <dgm:cxn modelId="{A406F857-6D15-4D92-BB95-4D731954E268}" type="presOf" srcId="{3F9059F5-DBC5-4372-A2E2-6BC7ED061A0E}" destId="{E63A7F30-CF59-4BF0-98B6-81C623EFBC78}" srcOrd="0" destOrd="0" presId="urn:microsoft.com/office/officeart/2008/layout/VerticalCurvedList"/>
    <dgm:cxn modelId="{27AF6AC2-D3D0-4B88-BC8F-FBD11DC61DF3}" srcId="{69EFB576-083C-4422-B3DA-892C99F11125}" destId="{A01DD6DE-9C92-4082-BE5C-7C40C95CC2DC}" srcOrd="3" destOrd="0" parTransId="{F63289CF-48DA-403B-936D-92D1A469D4F2}" sibTransId="{8D691206-C0FB-4ACF-91AE-63AF6EB7EBDD}"/>
    <dgm:cxn modelId="{44CD886C-DDF1-494A-9ADB-DB020618CE29}" type="presOf" srcId="{9024ECB7-7DD7-43AF-BC91-7D69AFDADDD0}" destId="{965E9063-46F9-4A51-923B-D049DD322AB2}" srcOrd="0" destOrd="0" presId="urn:microsoft.com/office/officeart/2008/layout/VerticalCurvedList"/>
    <dgm:cxn modelId="{7F01D485-FCB5-4BBB-9627-7DA6362E3C37}" type="presOf" srcId="{27999A36-A766-4140-89BC-F50ABAB1268B}" destId="{5B0F94D9-9BF0-47E3-9D54-C7A073AE8711}" srcOrd="0" destOrd="0" presId="urn:microsoft.com/office/officeart/2008/layout/VerticalCurvedList"/>
    <dgm:cxn modelId="{79698923-C2A9-41C8-B995-24AC3C0099C1}" type="presOf" srcId="{601FE475-BF0D-42EA-B984-4631E2DD4C0B}" destId="{6521D777-DD76-4E9C-B0DA-5DBB7E9BDA73}" srcOrd="0" destOrd="0" presId="urn:microsoft.com/office/officeart/2008/layout/VerticalCurvedList"/>
    <dgm:cxn modelId="{382EC355-9D9A-4A90-8C31-6D0D6AB2D36D}" srcId="{69EFB576-083C-4422-B3DA-892C99F11125}" destId="{601FE475-BF0D-42EA-B984-4631E2DD4C0B}" srcOrd="4" destOrd="0" parTransId="{6651F675-FF51-41E0-A525-875A63C00C96}" sibTransId="{FFC5829F-B11F-4429-90CD-7A6ED8A9838D}"/>
    <dgm:cxn modelId="{C10AB288-07B8-4502-87E1-22A65D154A95}" srcId="{69EFB576-083C-4422-B3DA-892C99F11125}" destId="{27999A36-A766-4140-89BC-F50ABAB1268B}" srcOrd="2" destOrd="0" parTransId="{B455C642-C147-4C9E-A6D4-A8B3C388426F}" sibTransId="{2577B8D5-EC84-49FC-86DC-45E017595B38}"/>
    <dgm:cxn modelId="{9D9520A3-75D9-48E6-A30D-F9D0651059E0}" type="presOf" srcId="{E1FB6894-C613-4E4A-BB5B-F5DCFD8877D5}" destId="{08FB25FC-B7C5-43C5-A8C5-1C50FB291760}" srcOrd="0" destOrd="0" presId="urn:microsoft.com/office/officeart/2008/layout/VerticalCurvedList"/>
    <dgm:cxn modelId="{B18C0818-A4B5-4064-989C-4CBFA1B5C3D9}" type="presParOf" srcId="{274084CA-DB3B-4EBE-8656-2136F8424FD9}" destId="{7E8A575F-4BDF-4F7C-8555-F0CE4F678B2D}" srcOrd="0" destOrd="0" presId="urn:microsoft.com/office/officeart/2008/layout/VerticalCurvedList"/>
    <dgm:cxn modelId="{6A2172DC-478F-48BC-935E-C4BB5B37DF01}" type="presParOf" srcId="{7E8A575F-4BDF-4F7C-8555-F0CE4F678B2D}" destId="{363A8DFB-F95B-4D9A-83FA-5638D96C0EB3}" srcOrd="0" destOrd="0" presId="urn:microsoft.com/office/officeart/2008/layout/VerticalCurvedList"/>
    <dgm:cxn modelId="{3B92F0BF-648E-4259-8A6D-5510EACC7F5F}" type="presParOf" srcId="{363A8DFB-F95B-4D9A-83FA-5638D96C0EB3}" destId="{398AABEC-934E-43B5-88BB-77E5D4F2EEAD}" srcOrd="0" destOrd="0" presId="urn:microsoft.com/office/officeart/2008/layout/VerticalCurvedList"/>
    <dgm:cxn modelId="{C1B42245-5015-4337-B72B-0B9C35343ACE}" type="presParOf" srcId="{363A8DFB-F95B-4D9A-83FA-5638D96C0EB3}" destId="{965E9063-46F9-4A51-923B-D049DD322AB2}" srcOrd="1" destOrd="0" presId="urn:microsoft.com/office/officeart/2008/layout/VerticalCurvedList"/>
    <dgm:cxn modelId="{FF6DCEEE-3789-4F01-BC05-6C549BDF078F}" type="presParOf" srcId="{363A8DFB-F95B-4D9A-83FA-5638D96C0EB3}" destId="{3F7D7CB0-B329-4C3B-925C-89E3A5826BE7}" srcOrd="2" destOrd="0" presId="urn:microsoft.com/office/officeart/2008/layout/VerticalCurvedList"/>
    <dgm:cxn modelId="{500BB762-7075-49BB-92F4-7FDF957E2693}" type="presParOf" srcId="{363A8DFB-F95B-4D9A-83FA-5638D96C0EB3}" destId="{8BA78B23-796F-418C-9C00-0DCA0C70598C}" srcOrd="3" destOrd="0" presId="urn:microsoft.com/office/officeart/2008/layout/VerticalCurvedList"/>
    <dgm:cxn modelId="{B9F14995-BA25-4187-87E3-8A9E19DA4496}" type="presParOf" srcId="{7E8A575F-4BDF-4F7C-8555-F0CE4F678B2D}" destId="{E63A7F30-CF59-4BF0-98B6-81C623EFBC78}" srcOrd="1" destOrd="0" presId="urn:microsoft.com/office/officeart/2008/layout/VerticalCurvedList"/>
    <dgm:cxn modelId="{A1842995-D264-45AF-A69C-18B7CA873CF7}" type="presParOf" srcId="{7E8A575F-4BDF-4F7C-8555-F0CE4F678B2D}" destId="{B67B5C08-4F57-47C6-B678-E8C8937E9176}" srcOrd="2" destOrd="0" presId="urn:microsoft.com/office/officeart/2008/layout/VerticalCurvedList"/>
    <dgm:cxn modelId="{CAC76775-9BD9-425E-9887-8EF1A18085CE}" type="presParOf" srcId="{B67B5C08-4F57-47C6-B678-E8C8937E9176}" destId="{93082AFB-7736-43AE-A6F8-42A0D42DECE5}" srcOrd="0" destOrd="0" presId="urn:microsoft.com/office/officeart/2008/layout/VerticalCurvedList"/>
    <dgm:cxn modelId="{42DBF0FB-D93E-4968-9E4A-2F4C3D89F76F}" type="presParOf" srcId="{7E8A575F-4BDF-4F7C-8555-F0CE4F678B2D}" destId="{08FB25FC-B7C5-43C5-A8C5-1C50FB291760}" srcOrd="3" destOrd="0" presId="urn:microsoft.com/office/officeart/2008/layout/VerticalCurvedList"/>
    <dgm:cxn modelId="{4345A6E4-42AE-420F-BB9C-F320D275A689}" type="presParOf" srcId="{7E8A575F-4BDF-4F7C-8555-F0CE4F678B2D}" destId="{8C2AED65-4684-4509-BC7A-961366513FD9}" srcOrd="4" destOrd="0" presId="urn:microsoft.com/office/officeart/2008/layout/VerticalCurvedList"/>
    <dgm:cxn modelId="{A4E4451E-F390-45D9-95E2-5BF8DC489D8A}" type="presParOf" srcId="{8C2AED65-4684-4509-BC7A-961366513FD9}" destId="{2D5FE85B-546A-4835-86B2-900E79E0D77F}" srcOrd="0" destOrd="0" presId="urn:microsoft.com/office/officeart/2008/layout/VerticalCurvedList"/>
    <dgm:cxn modelId="{DDAEFF77-7F0E-4A01-ABB8-CE6154A2F159}" type="presParOf" srcId="{7E8A575F-4BDF-4F7C-8555-F0CE4F678B2D}" destId="{5B0F94D9-9BF0-47E3-9D54-C7A073AE8711}" srcOrd="5" destOrd="0" presId="urn:microsoft.com/office/officeart/2008/layout/VerticalCurvedList"/>
    <dgm:cxn modelId="{F4C0F26F-DEFA-4826-A644-F3301FE1C40E}" type="presParOf" srcId="{7E8A575F-4BDF-4F7C-8555-F0CE4F678B2D}" destId="{BBF5466D-BD31-47C3-B610-D492F2B39C21}" srcOrd="6" destOrd="0" presId="urn:microsoft.com/office/officeart/2008/layout/VerticalCurvedList"/>
    <dgm:cxn modelId="{B379ACE3-4D96-436E-8CDC-6490448E77F8}" type="presParOf" srcId="{BBF5466D-BD31-47C3-B610-D492F2B39C21}" destId="{F01543E2-410F-4F31-B54A-D63A00396051}" srcOrd="0" destOrd="0" presId="urn:microsoft.com/office/officeart/2008/layout/VerticalCurvedList"/>
    <dgm:cxn modelId="{8DE39975-9469-4BC0-9F87-915FC26D0907}" type="presParOf" srcId="{7E8A575F-4BDF-4F7C-8555-F0CE4F678B2D}" destId="{953CFC1F-D7C2-4BE4-B0B3-4A4E4C0BA9E9}" srcOrd="7" destOrd="0" presId="urn:microsoft.com/office/officeart/2008/layout/VerticalCurvedList"/>
    <dgm:cxn modelId="{F7FB9FC9-F163-4CB0-8789-C54D79BCDA27}" type="presParOf" srcId="{7E8A575F-4BDF-4F7C-8555-F0CE4F678B2D}" destId="{661BB5E6-C33A-4149-8745-0EAA801CAC0E}" srcOrd="8" destOrd="0" presId="urn:microsoft.com/office/officeart/2008/layout/VerticalCurvedList"/>
    <dgm:cxn modelId="{E19EB98D-CD70-453F-B4A7-687FFC92D1EB}" type="presParOf" srcId="{661BB5E6-C33A-4149-8745-0EAA801CAC0E}" destId="{CD31A78D-CAE0-4DDB-A2A5-85BF23FA028C}" srcOrd="0" destOrd="0" presId="urn:microsoft.com/office/officeart/2008/layout/VerticalCurvedList"/>
    <dgm:cxn modelId="{242DEBB4-ABAA-4443-B92E-4F707E68E792}" type="presParOf" srcId="{7E8A575F-4BDF-4F7C-8555-F0CE4F678B2D}" destId="{6521D777-DD76-4E9C-B0DA-5DBB7E9BDA73}" srcOrd="9" destOrd="0" presId="urn:microsoft.com/office/officeart/2008/layout/VerticalCurvedList"/>
    <dgm:cxn modelId="{40FF82E4-C9D8-4FB7-8DB7-C7A474FD2745}" type="presParOf" srcId="{7E8A575F-4BDF-4F7C-8555-F0CE4F678B2D}" destId="{089E957E-3F70-4A71-95F0-7E4412128BE2}" srcOrd="10" destOrd="0" presId="urn:microsoft.com/office/officeart/2008/layout/VerticalCurvedList"/>
    <dgm:cxn modelId="{C50F6C32-2942-4795-B4F2-80DB87DF7420}" type="presParOf" srcId="{089E957E-3F70-4A71-95F0-7E4412128BE2}" destId="{6459E83C-E01E-492D-AC4B-30D901C5AE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A321-5BBD-4886-906B-845E734B281E}">
      <dsp:nvSpPr>
        <dsp:cNvPr id="0" name=""/>
        <dsp:cNvSpPr/>
      </dsp:nvSpPr>
      <dsp:spPr>
        <a:xfrm>
          <a:off x="5408321" y="910825"/>
          <a:ext cx="1922891" cy="4273155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/>
            <a:t>это целенаправленно проектируемая дифференцированная образовательная программа, обеспечивающая учащемуся позиции субъекта выбора, разработки и реализации образовательной программы при осуществлении преподавателями педагогической поддержки его самоопределения и самореализации, это учет образовательных запросов, склонностей, личных и предпрофессиональных интересов, способностей и познавательных возможностей учащихся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5652361" y="910825"/>
        <a:ext cx="1678852" cy="4273155"/>
      </dsp:txXfrm>
    </dsp:sp>
    <dsp:sp modelId="{30037177-1CD2-435C-962D-0F444894B9D1}">
      <dsp:nvSpPr>
        <dsp:cNvPr id="0" name=""/>
        <dsp:cNvSpPr/>
      </dsp:nvSpPr>
      <dsp:spPr>
        <a:xfrm>
          <a:off x="5408321" y="0"/>
          <a:ext cx="1922891" cy="912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ИОМ</a:t>
          </a:r>
          <a:endParaRPr lang="ru-RU" sz="3000" kern="1200" dirty="0"/>
        </a:p>
      </dsp:txBody>
      <dsp:txXfrm>
        <a:off x="5408321" y="0"/>
        <a:ext cx="1922891" cy="912380"/>
      </dsp:txXfrm>
    </dsp:sp>
    <dsp:sp modelId="{929DF83E-391B-4D94-B33F-6C51ADA8923F}">
      <dsp:nvSpPr>
        <dsp:cNvPr id="0" name=""/>
        <dsp:cNvSpPr/>
      </dsp:nvSpPr>
      <dsp:spPr>
        <a:xfrm>
          <a:off x="3484853" y="910825"/>
          <a:ext cx="1922891" cy="396833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-351365"/>
            <a:satOff val="5410"/>
            <a:lumOff val="6113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50" kern="1200" dirty="0" smtClean="0"/>
            <a:t>совокупность учебных предметов (базовых, профильных) и элективных курсов, выбранных для освоения учащимися на основе собственных образовательных потребностей и профессиональных перспектив. Переход на ИУП - это учет образовательных запросов обучающихся, их познавательных возможностей, конкретных условий образовательного процесса в ОУ;</a:t>
          </a:r>
          <a:endParaRPr lang="ru-RU" sz="1250" kern="1200" dirty="0"/>
        </a:p>
      </dsp:txBody>
      <dsp:txXfrm>
        <a:off x="3728892" y="910825"/>
        <a:ext cx="1678852" cy="3968337"/>
      </dsp:txXfrm>
    </dsp:sp>
    <dsp:sp modelId="{EF56FD9E-D5E8-432E-8C1D-BF8DF374C2D3}">
      <dsp:nvSpPr>
        <dsp:cNvPr id="0" name=""/>
        <dsp:cNvSpPr/>
      </dsp:nvSpPr>
      <dsp:spPr>
        <a:xfrm>
          <a:off x="3484853" y="147743"/>
          <a:ext cx="1922891" cy="7630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ИУП</a:t>
          </a:r>
          <a:endParaRPr lang="ru-RU" sz="3000" kern="1200" dirty="0"/>
        </a:p>
      </dsp:txBody>
      <dsp:txXfrm>
        <a:off x="3484853" y="147743"/>
        <a:ext cx="1922891" cy="763082"/>
      </dsp:txXfrm>
    </dsp:sp>
    <dsp:sp modelId="{54168EF0-14A3-4D10-AFDC-26690D3D6332}">
      <dsp:nvSpPr>
        <dsp:cNvPr id="0" name=""/>
        <dsp:cNvSpPr/>
      </dsp:nvSpPr>
      <dsp:spPr>
        <a:xfrm>
          <a:off x="1561961" y="910825"/>
          <a:ext cx="1922891" cy="366300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-702729"/>
            <a:satOff val="10819"/>
            <a:lumOff val="12227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учитывает виды образовательной деятельности учащихся, методы и формы диагностики образовательных результатов, технологии освоения учебного содержания и т.п.</a:t>
          </a:r>
          <a:endParaRPr lang="ru-RU" sz="1050" kern="1200" dirty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Составляется на основе выбора учащегося и согласования его интересов и запросов с педагогическим коллективом ОУ и представляет собой программу образовательной деятельности ребенка на определенный временной период. ИОП может включать все или почти все компоненты образовательной программы ОУ.</a:t>
          </a:r>
          <a:endParaRPr lang="ru-RU" sz="105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806000" y="910825"/>
        <a:ext cx="1678852" cy="3663000"/>
      </dsp:txXfrm>
    </dsp:sp>
    <dsp:sp modelId="{23413F8B-A73F-4820-AD20-857FF6AE887F}">
      <dsp:nvSpPr>
        <dsp:cNvPr id="0" name=""/>
        <dsp:cNvSpPr/>
      </dsp:nvSpPr>
      <dsp:spPr>
        <a:xfrm>
          <a:off x="1561961" y="300152"/>
          <a:ext cx="1922891" cy="6106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ИОП</a:t>
          </a:r>
          <a:endParaRPr lang="ru-RU" sz="3000" kern="1200" dirty="0"/>
        </a:p>
      </dsp:txBody>
      <dsp:txXfrm>
        <a:off x="1561961" y="300152"/>
        <a:ext cx="1922891" cy="610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96F2C-E823-46DE-96B4-4BB305AD5BF7}">
      <dsp:nvSpPr>
        <dsp:cNvPr id="0" name=""/>
        <dsp:cNvSpPr/>
      </dsp:nvSpPr>
      <dsp:spPr>
        <a:xfrm>
          <a:off x="3363094" y="3429000"/>
          <a:ext cx="801175" cy="2476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587" y="0"/>
              </a:lnTo>
              <a:lnTo>
                <a:pt x="400587" y="2476340"/>
              </a:lnTo>
              <a:lnTo>
                <a:pt x="801175" y="247634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698614" y="4602102"/>
        <a:ext cx="130135" cy="130135"/>
      </dsp:txXfrm>
    </dsp:sp>
    <dsp:sp modelId="{5AB82F83-7AF6-49AC-890E-4C72A9DEE801}">
      <dsp:nvSpPr>
        <dsp:cNvPr id="0" name=""/>
        <dsp:cNvSpPr/>
      </dsp:nvSpPr>
      <dsp:spPr>
        <a:xfrm>
          <a:off x="3363094" y="3429000"/>
          <a:ext cx="801175" cy="1180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0587" y="0"/>
              </a:lnTo>
              <a:lnTo>
                <a:pt x="400587" y="1180944"/>
              </a:lnTo>
              <a:lnTo>
                <a:pt x="801175" y="1180944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28006" y="3983795"/>
        <a:ext cx="71353" cy="71353"/>
      </dsp:txXfrm>
    </dsp:sp>
    <dsp:sp modelId="{749AE81B-2619-44BC-ADFB-C81435794140}">
      <dsp:nvSpPr>
        <dsp:cNvPr id="0" name=""/>
        <dsp:cNvSpPr/>
      </dsp:nvSpPr>
      <dsp:spPr>
        <a:xfrm>
          <a:off x="3363094" y="3345022"/>
          <a:ext cx="8011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3977"/>
              </a:moveTo>
              <a:lnTo>
                <a:pt x="400587" y="83977"/>
              </a:lnTo>
              <a:lnTo>
                <a:pt x="400587" y="45720"/>
              </a:lnTo>
              <a:lnTo>
                <a:pt x="801175" y="4572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43630" y="3370690"/>
        <a:ext cx="40104" cy="40104"/>
      </dsp:txXfrm>
    </dsp:sp>
    <dsp:sp modelId="{9B809F11-7E22-4794-B1F9-719EE290C012}">
      <dsp:nvSpPr>
        <dsp:cNvPr id="0" name=""/>
        <dsp:cNvSpPr/>
      </dsp:nvSpPr>
      <dsp:spPr>
        <a:xfrm>
          <a:off x="3363094" y="2095346"/>
          <a:ext cx="801175" cy="1333653"/>
        </a:xfrm>
        <a:custGeom>
          <a:avLst/>
          <a:gdLst/>
          <a:ahLst/>
          <a:cxnLst/>
          <a:rect l="0" t="0" r="0" b="0"/>
          <a:pathLst>
            <a:path>
              <a:moveTo>
                <a:pt x="0" y="1333653"/>
              </a:moveTo>
              <a:lnTo>
                <a:pt x="400587" y="1333653"/>
              </a:lnTo>
              <a:lnTo>
                <a:pt x="400587" y="0"/>
              </a:lnTo>
              <a:lnTo>
                <a:pt x="801175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24787" y="2723278"/>
        <a:ext cx="77790" cy="77790"/>
      </dsp:txXfrm>
    </dsp:sp>
    <dsp:sp modelId="{46D26D2F-6D46-4A13-8053-0705A29C073F}">
      <dsp:nvSpPr>
        <dsp:cNvPr id="0" name=""/>
        <dsp:cNvSpPr/>
      </dsp:nvSpPr>
      <dsp:spPr>
        <a:xfrm>
          <a:off x="3363094" y="799938"/>
          <a:ext cx="801175" cy="2629061"/>
        </a:xfrm>
        <a:custGeom>
          <a:avLst/>
          <a:gdLst/>
          <a:ahLst/>
          <a:cxnLst/>
          <a:rect l="0" t="0" r="0" b="0"/>
          <a:pathLst>
            <a:path>
              <a:moveTo>
                <a:pt x="0" y="2629061"/>
              </a:moveTo>
              <a:lnTo>
                <a:pt x="400587" y="2629061"/>
              </a:lnTo>
              <a:lnTo>
                <a:pt x="400587" y="0"/>
              </a:lnTo>
              <a:lnTo>
                <a:pt x="801175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94971" y="2045758"/>
        <a:ext cx="137421" cy="137421"/>
      </dsp:txXfrm>
    </dsp:sp>
    <dsp:sp modelId="{55A2034E-4B78-4091-BA3A-1BA2BDB3E2EF}">
      <dsp:nvSpPr>
        <dsp:cNvPr id="0" name=""/>
        <dsp:cNvSpPr/>
      </dsp:nvSpPr>
      <dsp:spPr>
        <a:xfrm rot="16200000">
          <a:off x="-215321" y="2857656"/>
          <a:ext cx="6014144" cy="1142687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Компоненты индивидуального образовательного маршрута</a:t>
          </a:r>
          <a:endParaRPr lang="ru-RU" sz="3300" kern="1200" dirty="0"/>
        </a:p>
      </dsp:txBody>
      <dsp:txXfrm>
        <a:off x="-215321" y="2857656"/>
        <a:ext cx="6014144" cy="1142687"/>
      </dsp:txXfrm>
    </dsp:sp>
    <dsp:sp modelId="{850D02DB-C880-43C7-BDF8-B23B13CB9A3E}">
      <dsp:nvSpPr>
        <dsp:cNvPr id="0" name=""/>
        <dsp:cNvSpPr/>
      </dsp:nvSpPr>
      <dsp:spPr>
        <a:xfrm>
          <a:off x="4164270" y="228595"/>
          <a:ext cx="3748014" cy="1142687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целевой - </a:t>
          </a:r>
          <a:r>
            <a:rPr lang="ru-RU" sz="1400" kern="1200" dirty="0" smtClean="0"/>
            <a:t>постановка целей получения образования, формулирующийся на основе государственного образовательного стандарта, мотивов и потребностей ученика при получении образования;</a:t>
          </a:r>
          <a:endParaRPr lang="ru-RU" sz="1400" kern="1200" dirty="0"/>
        </a:p>
      </dsp:txBody>
      <dsp:txXfrm>
        <a:off x="4164270" y="228595"/>
        <a:ext cx="3748014" cy="1142687"/>
      </dsp:txXfrm>
    </dsp:sp>
    <dsp:sp modelId="{E5995A97-44FE-47B8-8499-B3C6E2D8C2A8}">
      <dsp:nvSpPr>
        <dsp:cNvPr id="0" name=""/>
        <dsp:cNvSpPr/>
      </dsp:nvSpPr>
      <dsp:spPr>
        <a:xfrm>
          <a:off x="4164270" y="1524002"/>
          <a:ext cx="3748014" cy="1142687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содержательный </a:t>
          </a:r>
          <a:r>
            <a:rPr lang="ru-RU" sz="1300" kern="1200" dirty="0" smtClean="0"/>
            <a:t>- обоснование структуры и отбор содержания учебных предметов, их систематизация и группировка, установление </a:t>
          </a:r>
          <a:r>
            <a:rPr lang="ru-RU" sz="1300" kern="1200" dirty="0" err="1" smtClean="0"/>
            <a:t>межцикловых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межпредметных</a:t>
          </a:r>
          <a:r>
            <a:rPr lang="ru-RU" sz="1300" kern="1200" dirty="0" smtClean="0"/>
            <a:t> и внутри предметных связей</a:t>
          </a:r>
          <a:endParaRPr lang="ru-RU" sz="1300" kern="1200" dirty="0"/>
        </a:p>
      </dsp:txBody>
      <dsp:txXfrm>
        <a:off x="4164270" y="1524002"/>
        <a:ext cx="3748014" cy="1142687"/>
      </dsp:txXfrm>
    </dsp:sp>
    <dsp:sp modelId="{95C58DB8-6360-4AE8-9E9A-740234035880}">
      <dsp:nvSpPr>
        <dsp:cNvPr id="0" name=""/>
        <dsp:cNvSpPr/>
      </dsp:nvSpPr>
      <dsp:spPr>
        <a:xfrm>
          <a:off x="4164270" y="2819399"/>
          <a:ext cx="3748014" cy="1142687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технологический - определение используемых педагогических технологий, методов, методик, систем обучения и воспитания;</a:t>
          </a:r>
          <a:endParaRPr lang="ru-RU" sz="2000" kern="1200" dirty="0"/>
        </a:p>
      </dsp:txBody>
      <dsp:txXfrm>
        <a:off x="4164270" y="2819399"/>
        <a:ext cx="3748014" cy="1142687"/>
      </dsp:txXfrm>
    </dsp:sp>
    <dsp:sp modelId="{023192A8-2055-4807-B12E-F6CD9599C935}">
      <dsp:nvSpPr>
        <dsp:cNvPr id="0" name=""/>
        <dsp:cNvSpPr/>
      </dsp:nvSpPr>
      <dsp:spPr>
        <a:xfrm>
          <a:off x="4164270" y="4038600"/>
          <a:ext cx="3748014" cy="1142687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диагностический - определение системы диагностического сопровождения;</a:t>
          </a:r>
          <a:endParaRPr lang="ru-RU" sz="2000" kern="1200" dirty="0"/>
        </a:p>
      </dsp:txBody>
      <dsp:txXfrm>
        <a:off x="4164270" y="4038600"/>
        <a:ext cx="3748014" cy="1142687"/>
      </dsp:txXfrm>
    </dsp:sp>
    <dsp:sp modelId="{07E4DD49-7369-4B17-9C74-BAB9659CBBAF}">
      <dsp:nvSpPr>
        <dsp:cNvPr id="0" name=""/>
        <dsp:cNvSpPr/>
      </dsp:nvSpPr>
      <dsp:spPr>
        <a:xfrm>
          <a:off x="4164270" y="5333997"/>
          <a:ext cx="3748014" cy="1142687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организационно-педагогический - условия и пути достижения педагогических целей.</a:t>
          </a:r>
          <a:endParaRPr lang="ru-RU" sz="2000" kern="1200" dirty="0"/>
        </a:p>
      </dsp:txBody>
      <dsp:txXfrm>
        <a:off x="4164270" y="5333997"/>
        <a:ext cx="3748014" cy="1142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E9E08-C213-452F-8D17-1F364589D6BB}">
      <dsp:nvSpPr>
        <dsp:cNvPr id="0" name=""/>
        <dsp:cNvSpPr/>
      </dsp:nvSpPr>
      <dsp:spPr>
        <a:xfrm rot="5400000">
          <a:off x="-194389" y="197895"/>
          <a:ext cx="1295932" cy="90715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457081"/>
        <a:ext cx="907152" cy="388780"/>
      </dsp:txXfrm>
    </dsp:sp>
    <dsp:sp modelId="{18DEBC5C-D772-4485-BDDF-8C572DBA39FD}">
      <dsp:nvSpPr>
        <dsp:cNvPr id="0" name=""/>
        <dsp:cNvSpPr/>
      </dsp:nvSpPr>
      <dsp:spPr>
        <a:xfrm rot="5400000">
          <a:off x="4172858" y="-3262199"/>
          <a:ext cx="842355" cy="7373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/>
            <a:t>структурирование педагогического процесса - согласование мотивов, целей, образовательных потребностей и индивидуального образовательного маршрута с возможностями образовательной среды;</a:t>
          </a:r>
        </a:p>
        <a:p>
          <a:pPr lvl="1" algn="l">
            <a:spcBef>
              <a:spcPct val="0"/>
            </a:spcBef>
            <a:buChar char="••"/>
          </a:pPr>
          <a:endParaRPr lang="ru-RU" sz="1200" kern="1200" dirty="0"/>
        </a:p>
      </dsp:txBody>
      <dsp:txXfrm rot="-5400000">
        <a:off x="907152" y="44627"/>
        <a:ext cx="7332647" cy="760115"/>
      </dsp:txXfrm>
    </dsp:sp>
    <dsp:sp modelId="{89DA2C48-344F-4F66-9290-07C7ED13B09D}">
      <dsp:nvSpPr>
        <dsp:cNvPr id="0" name=""/>
        <dsp:cNvSpPr/>
      </dsp:nvSpPr>
      <dsp:spPr>
        <a:xfrm rot="5400000">
          <a:off x="-194389" y="1347757"/>
          <a:ext cx="1295932" cy="90715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379119"/>
                <a:satOff val="-1563"/>
                <a:lumOff val="-328"/>
                <a:alphaOff val="0"/>
                <a:shade val="22000"/>
                <a:satMod val="160000"/>
              </a:schemeClr>
              <a:schemeClr val="accent3">
                <a:hueOff val="-379119"/>
                <a:satOff val="-1563"/>
                <a:lumOff val="-328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3">
              <a:hueOff val="-379119"/>
              <a:satOff val="-1563"/>
              <a:lumOff val="-328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-5400000">
        <a:off x="1" y="1606943"/>
        <a:ext cx="907152" cy="388780"/>
      </dsp:txXfrm>
    </dsp:sp>
    <dsp:sp modelId="{BBB0A80B-C27A-4AC4-983B-5FEBFD8ABD73}">
      <dsp:nvSpPr>
        <dsp:cNvPr id="0" name=""/>
        <dsp:cNvSpPr/>
      </dsp:nvSpPr>
      <dsp:spPr>
        <a:xfrm rot="5400000">
          <a:off x="4172858" y="-2112338"/>
          <a:ext cx="842355" cy="7373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379119"/>
              <a:satOff val="-1563"/>
              <a:lumOff val="-328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сопровождение - осуществление консультативной помощи при разработке и реализации индивидуального образовательного маршрута</a:t>
          </a:r>
          <a:endParaRPr lang="ru-RU" sz="1800" kern="1200" dirty="0"/>
        </a:p>
      </dsp:txBody>
      <dsp:txXfrm rot="-5400000">
        <a:off x="907152" y="1194488"/>
        <a:ext cx="7332647" cy="760115"/>
      </dsp:txXfrm>
    </dsp:sp>
    <dsp:sp modelId="{674BED7D-5185-4956-95D6-A748E03D6DE0}">
      <dsp:nvSpPr>
        <dsp:cNvPr id="0" name=""/>
        <dsp:cNvSpPr/>
      </dsp:nvSpPr>
      <dsp:spPr>
        <a:xfrm rot="5400000">
          <a:off x="-194389" y="2497618"/>
          <a:ext cx="1295932" cy="90715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758238"/>
                <a:satOff val="-3126"/>
                <a:lumOff val="-655"/>
                <a:alphaOff val="0"/>
                <a:shade val="22000"/>
                <a:satMod val="160000"/>
              </a:schemeClr>
              <a:schemeClr val="accent3">
                <a:hueOff val="-758238"/>
                <a:satOff val="-3126"/>
                <a:lumOff val="-655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3">
              <a:hueOff val="-758238"/>
              <a:satOff val="-3126"/>
              <a:lumOff val="-655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2756804"/>
        <a:ext cx="907152" cy="388780"/>
      </dsp:txXfrm>
    </dsp:sp>
    <dsp:sp modelId="{D2AD68E4-ADD5-41BC-869B-AD0F0F43340F}">
      <dsp:nvSpPr>
        <dsp:cNvPr id="0" name=""/>
        <dsp:cNvSpPr/>
      </dsp:nvSpPr>
      <dsp:spPr>
        <a:xfrm rot="5400000">
          <a:off x="4172858" y="-962477"/>
          <a:ext cx="842355" cy="7373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758238"/>
              <a:satOff val="-3126"/>
              <a:lumOff val="-655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регулирование - обеспечение реализации индивидуального образовательного маршрута через использование адекватных форм деятельности</a:t>
          </a:r>
          <a:endParaRPr lang="ru-RU" sz="1800" kern="1200" dirty="0"/>
        </a:p>
      </dsp:txBody>
      <dsp:txXfrm rot="-5400000">
        <a:off x="907152" y="2344349"/>
        <a:ext cx="7332647" cy="760115"/>
      </dsp:txXfrm>
    </dsp:sp>
    <dsp:sp modelId="{C9D01DAC-DF46-4CA1-9BBC-84574CEF338F}">
      <dsp:nvSpPr>
        <dsp:cNvPr id="0" name=""/>
        <dsp:cNvSpPr/>
      </dsp:nvSpPr>
      <dsp:spPr>
        <a:xfrm rot="5400000">
          <a:off x="-194389" y="3647479"/>
          <a:ext cx="1295932" cy="90715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hueOff val="-1137357"/>
                <a:satOff val="-4689"/>
                <a:lumOff val="-983"/>
                <a:alphaOff val="0"/>
                <a:shade val="22000"/>
                <a:satMod val="160000"/>
              </a:schemeClr>
              <a:schemeClr val="accent3">
                <a:hueOff val="-1137357"/>
                <a:satOff val="-4689"/>
                <a:lumOff val="-983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1" y="3906665"/>
        <a:ext cx="907152" cy="388780"/>
      </dsp:txXfrm>
    </dsp:sp>
    <dsp:sp modelId="{9213E24C-4360-49E0-85E6-F6213EDC5F3E}">
      <dsp:nvSpPr>
        <dsp:cNvPr id="0" name=""/>
        <dsp:cNvSpPr/>
      </dsp:nvSpPr>
      <dsp:spPr>
        <a:xfrm rot="5400000">
          <a:off x="4172858" y="187384"/>
          <a:ext cx="842355" cy="7373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результативный - формулируются ожидаемые результаты.</a:t>
          </a: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907152" y="3494210"/>
        <a:ext cx="7332647" cy="760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E05EC-6831-41FA-8130-B7961FA869C3}">
      <dsp:nvSpPr>
        <dsp:cNvPr id="0" name=""/>
        <dsp:cNvSpPr/>
      </dsp:nvSpPr>
      <dsp:spPr>
        <a:xfrm rot="10800000">
          <a:off x="1563192" y="2359"/>
          <a:ext cx="4836417" cy="137998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853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оценку педагогическим коллективом готовности ученика к переходу на ИОП; </a:t>
          </a:r>
          <a:endParaRPr lang="ru-RU" sz="2100" kern="1200" dirty="0"/>
        </a:p>
      </dsp:txBody>
      <dsp:txXfrm rot="10800000">
        <a:off x="1908188" y="2359"/>
        <a:ext cx="4491421" cy="1379986"/>
      </dsp:txXfrm>
    </dsp:sp>
    <dsp:sp modelId="{D53B2286-0B67-4A71-9405-61EA7F1D8CA5}">
      <dsp:nvSpPr>
        <dsp:cNvPr id="0" name=""/>
        <dsp:cNvSpPr/>
      </dsp:nvSpPr>
      <dsp:spPr>
        <a:xfrm>
          <a:off x="873198" y="2359"/>
          <a:ext cx="1379986" cy="137998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B4FF4D5-DF4C-4096-9908-9BAC6CEC4840}">
      <dsp:nvSpPr>
        <dsp:cNvPr id="0" name=""/>
        <dsp:cNvSpPr/>
      </dsp:nvSpPr>
      <dsp:spPr>
        <a:xfrm rot="10800000">
          <a:off x="1563192" y="1794282"/>
          <a:ext cx="4836417" cy="1379986"/>
        </a:xfrm>
        <a:prstGeom prst="homePlate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853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желание ребенка перейти на обучение по ИОП и осознание им ответственности принимаемого решения; </a:t>
          </a:r>
          <a:endParaRPr lang="ru-RU" sz="2100" kern="1200" dirty="0"/>
        </a:p>
      </dsp:txBody>
      <dsp:txXfrm rot="10800000">
        <a:off x="1908188" y="1794282"/>
        <a:ext cx="4491421" cy="1379986"/>
      </dsp:txXfrm>
    </dsp:sp>
    <dsp:sp modelId="{7555EB84-E2C7-48AA-8D08-DBD606EB178A}">
      <dsp:nvSpPr>
        <dsp:cNvPr id="0" name=""/>
        <dsp:cNvSpPr/>
      </dsp:nvSpPr>
      <dsp:spPr>
        <a:xfrm>
          <a:off x="873198" y="1794282"/>
          <a:ext cx="1379986" cy="1379986"/>
        </a:xfrm>
        <a:prstGeom prst="ellipse">
          <a:avLst/>
        </a:prstGeom>
        <a:solidFill>
          <a:schemeClr val="accent2">
            <a:tint val="50000"/>
            <a:hueOff val="-712532"/>
            <a:satOff val="-70"/>
            <a:lumOff val="2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084616-674E-41DB-905B-57A6A68364EF}">
      <dsp:nvSpPr>
        <dsp:cNvPr id="0" name=""/>
        <dsp:cNvSpPr/>
      </dsp:nvSpPr>
      <dsp:spPr>
        <a:xfrm rot="10800000">
          <a:off x="1563192" y="3586205"/>
          <a:ext cx="4836417" cy="1379986"/>
        </a:xfrm>
        <a:prstGeom prst="homePlate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853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согласие родителей </a:t>
          </a:r>
          <a:endParaRPr lang="ru-RU" sz="2100" kern="1200" dirty="0"/>
        </a:p>
      </dsp:txBody>
      <dsp:txXfrm rot="10800000">
        <a:off x="1908188" y="3586205"/>
        <a:ext cx="4491421" cy="1379986"/>
      </dsp:txXfrm>
    </dsp:sp>
    <dsp:sp modelId="{21E38D3F-9B1E-4472-8920-19A77214E85B}">
      <dsp:nvSpPr>
        <dsp:cNvPr id="0" name=""/>
        <dsp:cNvSpPr/>
      </dsp:nvSpPr>
      <dsp:spPr>
        <a:xfrm>
          <a:off x="873198" y="3586205"/>
          <a:ext cx="1379986" cy="1379986"/>
        </a:xfrm>
        <a:prstGeom prst="ellipse">
          <a:avLst/>
        </a:prstGeom>
        <a:solidFill>
          <a:schemeClr val="accent2">
            <a:tint val="50000"/>
            <a:hueOff val="-1425063"/>
            <a:satOff val="-139"/>
            <a:lumOff val="5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E9063-46F9-4A51-923B-D049DD322AB2}">
      <dsp:nvSpPr>
        <dsp:cNvPr id="0" name=""/>
        <dsp:cNvSpPr/>
      </dsp:nvSpPr>
      <dsp:spPr>
        <a:xfrm>
          <a:off x="-6971712" y="-1065832"/>
          <a:ext cx="8296968" cy="8296968"/>
        </a:xfrm>
        <a:prstGeom prst="blockArc">
          <a:avLst>
            <a:gd name="adj1" fmla="val 18900000"/>
            <a:gd name="adj2" fmla="val 2700000"/>
            <a:gd name="adj3" fmla="val 260"/>
          </a:avLst>
        </a:pr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A7F30-CF59-4BF0-98B6-81C623EFBC78}">
      <dsp:nvSpPr>
        <dsp:cNvPr id="0" name=""/>
        <dsp:cNvSpPr/>
      </dsp:nvSpPr>
      <dsp:spPr>
        <a:xfrm>
          <a:off x="578711" y="385208"/>
          <a:ext cx="7973874" cy="770909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9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Занятия в коллективе. </a:t>
          </a:r>
          <a:r>
            <a:rPr lang="ru-RU" sz="1300" kern="1200" dirty="0" smtClean="0"/>
            <a:t>Образовательный маршрут может предполагать изучение одного или нескольких модулей по обычной системе. Наряду с посещением занятий по выбранной теме (модулю) в своём коллективе, может быть организовано обучение в другом коллективе своего или другого ОУ.</a:t>
          </a:r>
          <a:endParaRPr lang="ru-RU" sz="1300" kern="1200" dirty="0"/>
        </a:p>
      </dsp:txBody>
      <dsp:txXfrm>
        <a:off x="578711" y="385208"/>
        <a:ext cx="7973874" cy="770909"/>
      </dsp:txXfrm>
    </dsp:sp>
    <dsp:sp modelId="{93082AFB-7736-43AE-A6F8-42A0D42DECE5}">
      <dsp:nvSpPr>
        <dsp:cNvPr id="0" name=""/>
        <dsp:cNvSpPr/>
      </dsp:nvSpPr>
      <dsp:spPr>
        <a:xfrm>
          <a:off x="96892" y="288844"/>
          <a:ext cx="963637" cy="96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B25FC-B7C5-43C5-A8C5-1C50FB291760}">
      <dsp:nvSpPr>
        <dsp:cNvPr id="0" name=""/>
        <dsp:cNvSpPr/>
      </dsp:nvSpPr>
      <dsp:spPr>
        <a:xfrm>
          <a:off x="1131122" y="1541202"/>
          <a:ext cx="7421462" cy="770909"/>
        </a:xfrm>
        <a:prstGeom prst="rect">
          <a:avLst/>
        </a:prstGeom>
        <a:solidFill>
          <a:schemeClr val="accent2">
            <a:shade val="50000"/>
            <a:hueOff val="286334"/>
            <a:satOff val="-17088"/>
            <a:lumOff val="2161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9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Групповые занятия</a:t>
          </a:r>
          <a:r>
            <a:rPr lang="ru-RU" sz="1300" kern="1200" dirty="0" smtClean="0">
              <a:solidFill>
                <a:schemeClr val="tx1"/>
              </a:solidFill>
            </a:rPr>
            <a:t>. Для группы обучающихся, перешедших на индивидуальное обучение, может быть организовано групповое выполнение отдельных модулей (заданий).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1131122" y="1541202"/>
        <a:ext cx="7421462" cy="770909"/>
      </dsp:txXfrm>
    </dsp:sp>
    <dsp:sp modelId="{2D5FE85B-546A-4835-86B2-900E79E0D77F}">
      <dsp:nvSpPr>
        <dsp:cNvPr id="0" name=""/>
        <dsp:cNvSpPr/>
      </dsp:nvSpPr>
      <dsp:spPr>
        <a:xfrm>
          <a:off x="649304" y="1444838"/>
          <a:ext cx="963637" cy="96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F94D9-9BF0-47E3-9D54-C7A073AE8711}">
      <dsp:nvSpPr>
        <dsp:cNvPr id="0" name=""/>
        <dsp:cNvSpPr/>
      </dsp:nvSpPr>
      <dsp:spPr>
        <a:xfrm>
          <a:off x="1300668" y="2697197"/>
          <a:ext cx="7251917" cy="770909"/>
        </a:xfrm>
        <a:prstGeom prst="rect">
          <a:avLst/>
        </a:prstGeom>
        <a:solidFill>
          <a:schemeClr val="accent2">
            <a:shade val="50000"/>
            <a:hueOff val="572668"/>
            <a:satOff val="-34176"/>
            <a:lumOff val="43219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9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Самостоятельное изучение </a:t>
          </a:r>
          <a:r>
            <a:rPr lang="ru-RU" sz="1300" kern="1200" dirty="0" smtClean="0">
              <a:solidFill>
                <a:schemeClr val="tx1"/>
              </a:solidFill>
            </a:rPr>
            <a:t>является основной формой индивидуального обучения, которое может предполагать различный уровень самостоятельности (консультации для учащихся, у которых в процессе работы возникли какие-либо затруднения).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1300668" y="2697197"/>
        <a:ext cx="7251917" cy="770909"/>
      </dsp:txXfrm>
    </dsp:sp>
    <dsp:sp modelId="{F01543E2-410F-4F31-B54A-D63A00396051}">
      <dsp:nvSpPr>
        <dsp:cNvPr id="0" name=""/>
        <dsp:cNvSpPr/>
      </dsp:nvSpPr>
      <dsp:spPr>
        <a:xfrm>
          <a:off x="818850" y="2600833"/>
          <a:ext cx="963637" cy="96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CFC1F-D7C2-4BE4-B0B3-4A4E4C0BA9E9}">
      <dsp:nvSpPr>
        <dsp:cNvPr id="0" name=""/>
        <dsp:cNvSpPr/>
      </dsp:nvSpPr>
      <dsp:spPr>
        <a:xfrm>
          <a:off x="1131122" y="3853191"/>
          <a:ext cx="7421462" cy="770909"/>
        </a:xfrm>
        <a:prstGeom prst="rect">
          <a:avLst/>
        </a:prstGeom>
        <a:solidFill>
          <a:schemeClr val="accent2">
            <a:shade val="50000"/>
            <a:hueOff val="572668"/>
            <a:satOff val="-34176"/>
            <a:lumOff val="43219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9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Текущая проверка и тестирование достижений </a:t>
          </a:r>
          <a:r>
            <a:rPr lang="ru-RU" sz="1300" kern="1200" dirty="0" smtClean="0">
              <a:solidFill>
                <a:schemeClr val="tx1"/>
              </a:solidFill>
            </a:rPr>
            <a:t>необходимы, прежде всего, самому ребенку, чтобы показать ему, насколько успешной является избранная им методика самостоятельного обучения.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1131122" y="3853191"/>
        <a:ext cx="7421462" cy="770909"/>
      </dsp:txXfrm>
    </dsp:sp>
    <dsp:sp modelId="{CD31A78D-CAE0-4DDB-A2A5-85BF23FA028C}">
      <dsp:nvSpPr>
        <dsp:cNvPr id="0" name=""/>
        <dsp:cNvSpPr/>
      </dsp:nvSpPr>
      <dsp:spPr>
        <a:xfrm>
          <a:off x="649304" y="3756827"/>
          <a:ext cx="963637" cy="96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1D777-DD76-4E9C-B0DA-5DBB7E9BDA73}">
      <dsp:nvSpPr>
        <dsp:cNvPr id="0" name=""/>
        <dsp:cNvSpPr/>
      </dsp:nvSpPr>
      <dsp:spPr>
        <a:xfrm>
          <a:off x="578711" y="5009186"/>
          <a:ext cx="7973874" cy="770909"/>
        </a:xfrm>
        <a:prstGeom prst="rect">
          <a:avLst/>
        </a:prstGeom>
        <a:solidFill>
          <a:schemeClr val="accent2">
            <a:shade val="50000"/>
            <a:hueOff val="286334"/>
            <a:satOff val="-17088"/>
            <a:lumOff val="2161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19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Самостоятельная практика </a:t>
          </a:r>
          <a:r>
            <a:rPr lang="ru-RU" sz="1600" kern="1200" dirty="0" smtClean="0">
              <a:solidFill>
                <a:schemeClr val="tx1"/>
              </a:solidFill>
            </a:rPr>
            <a:t>в больших объёмах и разнообразных формах.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78711" y="5009186"/>
        <a:ext cx="7973874" cy="770909"/>
      </dsp:txXfrm>
    </dsp:sp>
    <dsp:sp modelId="{6459E83C-E01E-492D-AC4B-30D901C5AEDF}">
      <dsp:nvSpPr>
        <dsp:cNvPr id="0" name=""/>
        <dsp:cNvSpPr/>
      </dsp:nvSpPr>
      <dsp:spPr>
        <a:xfrm>
          <a:off x="96892" y="4912822"/>
          <a:ext cx="963637" cy="96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Взаимосвязанный блочный процесс"/>
  <dgm:desc val="Используется для отображения последовательных этапов процесса. Рекомендуется использовать небольшие объемы текста уровня 1 и средние объемы текста уровня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744FFA-3F12-4878-9F4D-97A896682EA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0953B6-8AB4-4301-997C-D6635026C6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200400"/>
            <a:ext cx="8640960" cy="35409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 пособие </a:t>
            </a:r>
            <a:endParaRPr lang="ru-RU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пособие, составленное сотрудниками Межрайонного ресурсного центра по работе с одаренными детьми Эвенкийского муниципального района </a:t>
            </a:r>
          </a:p>
          <a:p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Крушельницкая Елена Алексеевна ,руководитель межрайонного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ресурсного центра</a:t>
            </a:r>
          </a:p>
          <a:p>
            <a:r>
              <a:rPr lang="ru-RU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Ерашова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Анастасия Олеговна, методист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Данное методическое пособие предназначено педагогам ОУ, методистам, учителям, работающим в системе образования детей, и носит рекомендательный характер</a:t>
            </a:r>
          </a:p>
          <a:p>
            <a:endParaRPr lang="ru-RU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Тура 202 год</a:t>
            </a:r>
            <a:endParaRPr lang="ru-RU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ОФОРМЛЕНИЕ</a:t>
            </a:r>
            <a:b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ИНДИВИДУАЛЬНОЙ ОБРАЗОВАТЕЛЬНОЙ ПРОГРАММЫ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456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71185" cy="205392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и внедрение индивидуальных обучающих маршрутов учащихся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57338"/>
            <a:ext cx="7992888" cy="436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32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разработке программ индивидуального образовательного маршрута для одаренных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849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индивидуальных образовательных маршрутов:</a:t>
            </a:r>
          </a:p>
          <a:p>
            <a:r>
              <a:rPr lang="ru-RU" dirty="0" smtClean="0"/>
              <a:t>-обеспечить формирование и реализацию потребности учащихся в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, саморазвитии.</a:t>
            </a:r>
          </a:p>
          <a:p>
            <a:pPr algn="ctr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r>
              <a:rPr lang="ru-RU" u="sng" dirty="0" smtClean="0"/>
              <a:t>•</a:t>
            </a:r>
            <a:r>
              <a:rPr lang="ru-RU" dirty="0" smtClean="0"/>
              <a:t>создать условия для существенной дифференциации содержания обучения и воспитания учащихся с широкими и гибкими возможностями построения индивидуальных образовательных программ;</a:t>
            </a:r>
          </a:p>
          <a:p>
            <a:endParaRPr lang="ru-RU" dirty="0" smtClean="0"/>
          </a:p>
          <a:p>
            <a:r>
              <a:rPr lang="ru-RU" dirty="0" smtClean="0"/>
              <a:t>•активизировать познавательную деятельность учащихся, повысить роль самостоятельной творческой исследовательской работы педагога и учащегося;</a:t>
            </a:r>
          </a:p>
          <a:p>
            <a:endParaRPr lang="ru-RU" dirty="0" smtClean="0"/>
          </a:p>
          <a:p>
            <a:r>
              <a:rPr lang="ru-RU" dirty="0" smtClean="0"/>
              <a:t>•обеспечить развитие целостной структуры личностных свойств ученика, позволяющих наиболее успешными способами осваивать учебный материал и раскрывать свой творческий потенциал.</a:t>
            </a:r>
          </a:p>
          <a:p>
            <a:endParaRPr lang="ru-RU" u="sng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07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индивидуальных образовательных маршрутов обеспечивается выбором индивидуальных образовательных программ. Разрабатывая индивидуальный образовательный маршрут, учащийся определяет, в какой последовательности, в какие сроки, какими средствами эта программа будет реализована.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23447"/>
              </p:ext>
            </p:extLst>
          </p:nvPr>
        </p:nvGraphicFramePr>
        <p:xfrm>
          <a:off x="251520" y="1844824"/>
          <a:ext cx="8712969" cy="4680519"/>
        </p:xfrm>
        <a:graphic>
          <a:graphicData uri="http://schemas.openxmlformats.org/drawingml/2006/table">
            <a:tbl>
              <a:tblPr firstRow="1" firstCol="1" bandRow="1"/>
              <a:tblGrid>
                <a:gridCol w="1970669"/>
                <a:gridCol w="4324024"/>
                <a:gridCol w="2418276"/>
              </a:tblGrid>
              <a:tr h="278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 реализации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3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Формы и способы деятельности педагога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3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Практический выход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730A"/>
                    </a:solidFill>
                  </a:tcPr>
                </a:tc>
              </a:tr>
              <a:tr h="695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Диагностический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 мониторинга -анкетирования, наблюдение, контрольные мероприятия.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 для исследования и планирования дальнейшей работы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90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Аналитико-исследовательский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диагностических работ, анкетирования, наблюдения. Выявление успешности обучения учащихся, по конкретным темам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Информация об индивидуальных особенностях учащихся, сопоставление с реальными учебными возможностями (РУВ)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</a:tr>
              <a:tr h="1158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Организационно – проектировочный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 путей педагогической поддержки. Определение темы, компетентностей учащихся. Выбор форм и способов работы. Сроки. Составление ИОМ (индивидуальный образовательный маршрут) учащегося.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ИОМ (индивидуальный образовательный маршрут учащегося)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95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по ИОМ учащегося с целью его развития и поддержки.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и поддержка творческой одаренности учащегося.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</a:tr>
              <a:tr h="463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200" b="1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Итоговый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работы по ИОМ. Выявление положительные и отрицательные моменты Определение перспектив для дальнейшей работы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96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построения индивидуального образовательного маршрута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07754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Этапы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разработки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индивидуального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маршрута</a:t>
            </a:r>
          </a:p>
          <a:p>
            <a:pPr marL="0" indent="0">
              <a:buNone/>
            </a:pPr>
            <a:r>
              <a:rPr lang="ru-RU" sz="2400" u="sng" dirty="0"/>
              <a:t>Педагог, разрабатывающий индивидуальный образовательный маршрут должен действовать примерно по такой схеме</a:t>
            </a:r>
            <a:r>
              <a:rPr lang="ru-RU" sz="2400" u="sng" dirty="0" smtClean="0"/>
              <a:t>:</a:t>
            </a:r>
          </a:p>
          <a:p>
            <a:pPr marL="0" indent="0">
              <a:buNone/>
            </a:pPr>
            <a:endParaRPr lang="ru-RU" sz="2400" u="sng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2855" y="3140968"/>
            <a:ext cx="87849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</a:t>
            </a:r>
            <a:r>
              <a:rPr lang="ru-RU" sz="2100" dirty="0" smtClean="0"/>
              <a:t>определить уровень развития ребенка - диагностика (в </a:t>
            </a:r>
            <a:r>
              <a:rPr lang="ru-RU" sz="2100" dirty="0" err="1" smtClean="0"/>
              <a:t>т.ч</a:t>
            </a:r>
            <a:r>
              <a:rPr lang="ru-RU" sz="2100" dirty="0" smtClean="0"/>
              <a:t>. его качества и способности);</a:t>
            </a:r>
          </a:p>
          <a:p>
            <a:r>
              <a:rPr lang="ru-RU" sz="2100" dirty="0" smtClean="0"/>
              <a:t>•очертить долгосрочные и краткосрочные цели и пути к их достижению;</a:t>
            </a:r>
          </a:p>
          <a:p>
            <a:r>
              <a:rPr lang="ru-RU" sz="2100" dirty="0" smtClean="0"/>
              <a:t>•определить время, которое должен затратить ребенок на освоение базовой и специальной программы;</a:t>
            </a:r>
          </a:p>
          <a:p>
            <a:r>
              <a:rPr lang="ru-RU" sz="2100" dirty="0" smtClean="0"/>
              <a:t>•определение роли родителей;</a:t>
            </a:r>
          </a:p>
          <a:p>
            <a:r>
              <a:rPr lang="ru-RU" sz="2100" dirty="0" smtClean="0"/>
              <a:t>•разработка учебно-тематического плана;</a:t>
            </a:r>
          </a:p>
          <a:p>
            <a:r>
              <a:rPr lang="ru-RU" sz="2100" dirty="0" smtClean="0"/>
              <a:t>•определение содержания;</a:t>
            </a:r>
          </a:p>
          <a:p>
            <a:r>
              <a:rPr lang="ru-RU" sz="2100" dirty="0" smtClean="0"/>
              <a:t>•определить способы оценки успехов ребенка.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18878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628800"/>
          </a:xfrm>
        </p:spPr>
        <p:txBody>
          <a:bodyPr>
            <a:noAutofit/>
          </a:bodyPr>
          <a:lstStyle/>
          <a:p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Пояснительная записка к </a:t>
            </a:r>
            <a:r>
              <a:rPr lang="ru-RU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индивидуальному</a:t>
            </a:r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маршруту должна включать: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07288" cy="5328592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 smtClean="0"/>
              <a:t>особенности </a:t>
            </a:r>
            <a:r>
              <a:rPr lang="ru-RU" dirty="0"/>
              <a:t>развития ребенка;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способностей и потенциальных возможностей учащегося;</a:t>
            </a:r>
          </a:p>
          <a:p>
            <a:r>
              <a:rPr lang="ru-RU" dirty="0" smtClean="0"/>
              <a:t>особенности </a:t>
            </a:r>
            <a:r>
              <a:rPr lang="ru-RU" dirty="0"/>
              <a:t>организации образовательного процесса;</a:t>
            </a:r>
          </a:p>
          <a:p>
            <a:r>
              <a:rPr lang="ru-RU" dirty="0" smtClean="0"/>
              <a:t>ожидаемые </a:t>
            </a:r>
            <a:r>
              <a:rPr lang="ru-RU" dirty="0"/>
              <a:t>результаты;</a:t>
            </a:r>
          </a:p>
          <a:p>
            <a:r>
              <a:rPr lang="ru-RU" dirty="0" smtClean="0"/>
              <a:t>критерии </a:t>
            </a:r>
            <a:r>
              <a:rPr lang="ru-RU" dirty="0"/>
              <a:t>результативности;</a:t>
            </a:r>
          </a:p>
          <a:p>
            <a:r>
              <a:rPr lang="ru-RU" dirty="0" smtClean="0"/>
              <a:t>формы </a:t>
            </a:r>
            <a:r>
              <a:rPr lang="ru-RU" dirty="0"/>
              <a:t>и способы отслеживания результативности образовательного процесса.</a:t>
            </a:r>
          </a:p>
          <a:p>
            <a:pPr marL="0" indent="0">
              <a:buNone/>
            </a:pPr>
            <a:r>
              <a:rPr lang="ru-RU" b="1" u="sng" dirty="0"/>
              <a:t>В индивидуальном маршруте необходимо:</a:t>
            </a:r>
          </a:p>
          <a:p>
            <a:r>
              <a:rPr lang="ru-RU" dirty="0" smtClean="0"/>
              <a:t>предложить </a:t>
            </a:r>
            <a:r>
              <a:rPr lang="ru-RU" dirty="0"/>
              <a:t>подборку заданий определенной сложности (повышенной или упрощенной) в зависимости от особенностей развития детей и их возможностей;</a:t>
            </a:r>
          </a:p>
          <a:p>
            <a:r>
              <a:rPr lang="ru-RU" dirty="0" smtClean="0"/>
              <a:t>представить </a:t>
            </a:r>
            <a:r>
              <a:rPr lang="ru-RU" dirty="0"/>
              <a:t>тематику исследовательских или творческих проектов.</a:t>
            </a:r>
          </a:p>
          <a:p>
            <a:pPr marL="0" indent="0">
              <a:buNone/>
            </a:pPr>
            <a:r>
              <a:rPr lang="ru-RU" dirty="0" smtClean="0"/>
              <a:t>     Имеющиеся </a:t>
            </a:r>
            <a:r>
              <a:rPr lang="ru-RU" dirty="0"/>
              <a:t>материалы при необходимости размещаются  в приложении к образовательной программе.</a:t>
            </a:r>
          </a:p>
          <a:p>
            <a:pPr marL="0" indent="0">
              <a:buNone/>
            </a:pPr>
            <a:r>
              <a:rPr lang="ru-RU" dirty="0" smtClean="0"/>
              <a:t>     Проектирование </a:t>
            </a:r>
            <a:r>
              <a:rPr lang="ru-RU" dirty="0"/>
              <a:t>индивидуальных образовательных маршрутов включает как учебную, так и </a:t>
            </a:r>
            <a:r>
              <a:rPr lang="ru-RU" dirty="0" err="1"/>
              <a:t>внеучебную</a:t>
            </a:r>
            <a:r>
              <a:rPr lang="ru-RU" dirty="0"/>
              <a:t> деятельность одарённого подростка. Причем, взаимодействие педагога и ребенка возникает уже в ходе проектирования индивидуального образовательного маршрута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75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14183" cy="1981919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085184"/>
            <a:ext cx="7772400" cy="13382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Пример составления ИОП Вы можете найти во вложенном файле.</a:t>
            </a:r>
          </a:p>
          <a:p>
            <a:r>
              <a:rPr lang="ru-RU" dirty="0" smtClean="0"/>
              <a:t>По вопросам возникшим в изучении материла  можете обращаться по номеру телефона +79504239090.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63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 Индивидуализация процесса обучения предполагает формирование </a:t>
            </a:r>
            <a:r>
              <a:rPr lang="ru-RU" sz="2000" b="1" dirty="0"/>
              <a:t>индивидуальных учебных планов (ИУП)</a:t>
            </a:r>
            <a:r>
              <a:rPr lang="ru-RU" sz="2000" dirty="0"/>
              <a:t> и </a:t>
            </a:r>
            <a:r>
              <a:rPr lang="ru-RU" sz="2000" b="1" dirty="0"/>
              <a:t>индивидуальных образовательных программ (ИОП),</a:t>
            </a:r>
            <a:r>
              <a:rPr lang="ru-RU" sz="2000" dirty="0"/>
              <a:t> что в итоге позволяет сформировать </a:t>
            </a:r>
            <a:br>
              <a:rPr lang="ru-RU" sz="2000" dirty="0"/>
            </a:br>
            <a:r>
              <a:rPr lang="ru-RU" sz="2000" b="1" dirty="0"/>
              <a:t>индивидуальный образовательный маршрут (ИОМ)</a:t>
            </a:r>
            <a:r>
              <a:rPr lang="ru-RU" sz="2000" dirty="0"/>
              <a:t> учащегося.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351052"/>
              </p:ext>
            </p:extLst>
          </p:nvPr>
        </p:nvGraphicFramePr>
        <p:xfrm>
          <a:off x="0" y="1484784"/>
          <a:ext cx="8893175" cy="518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06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 компоненты индивидуальной образовательной программы»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1534"/>
            <a:ext cx="7128792" cy="573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15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Создание индивидуального образовательного маршрута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221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Этап </a:t>
            </a:r>
            <a:r>
              <a:rPr lang="ru-RU" dirty="0"/>
              <a:t>построения индивидуального образовательного маршрута включает себя следующие шаги: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определение </a:t>
            </a:r>
            <a:r>
              <a:rPr lang="ru-RU" dirty="0"/>
              <a:t>содержания образования (в том числе и дополнительного</a:t>
            </a:r>
            <a:r>
              <a:rPr lang="ru-RU" dirty="0" smtClean="0"/>
              <a:t>),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уровня </a:t>
            </a:r>
            <a:r>
              <a:rPr lang="ru-RU" dirty="0"/>
              <a:t>и режима освоения тех или иных учебных предметов,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планирование </a:t>
            </a:r>
            <a:r>
              <a:rPr lang="ru-RU" dirty="0"/>
              <a:t>собственных действий по реализации цели,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разработка </a:t>
            </a:r>
            <a:r>
              <a:rPr lang="ru-RU" dirty="0"/>
              <a:t>критериев и средств оценки полученных результатов (собственных достижений).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 на данном этапе заключается в помощи учащемуся через конкретизацию целей и задач, предложение средств их реализации. Результатом данного этапа, на уровне учащегося может быть программа конкретных действий по реализации замысла (индивидуального образовательного маршрута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80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66621092"/>
              </p:ext>
            </p:extLst>
          </p:nvPr>
        </p:nvGraphicFramePr>
        <p:xfrm>
          <a:off x="-468560" y="0"/>
          <a:ext cx="1008112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79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0"/>
            <a:ext cx="9072411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900" b="1" dirty="0"/>
              <a:t>Педагог выполняет следующие действия по организации данного процесса:</a:t>
            </a:r>
          </a:p>
          <a:p>
            <a:pPr marL="0" indent="0">
              <a:buNone/>
            </a:pPr>
            <a:endParaRPr lang="ru-RU" sz="2900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300" b="1" i="1" u="sng" dirty="0" smtClean="0"/>
              <a:t>Таким </a:t>
            </a:r>
            <a:r>
              <a:rPr lang="ru-RU" sz="3300" b="1" i="1" u="sng" dirty="0"/>
              <a:t>образом, ИУП - ребенок выбирает, ИОП – ребенок планирует, ИОМ – ребенок реализует. Все это позволяет говорить о формировании индивидуальной образовательной траектории учащегося (ИОТ).</a:t>
            </a:r>
          </a:p>
          <a:p>
            <a:r>
              <a:rPr lang="ru-RU" b="1" i="1" u="sng" dirty="0"/>
              <a:t>«ИОТ – это не индивидуальная программа. Траектория </a:t>
            </a:r>
            <a:r>
              <a:rPr lang="ru-RU" b="1" i="1" u="sng" dirty="0" smtClean="0"/>
              <a:t>– </a:t>
            </a:r>
            <a:r>
              <a:rPr lang="ru-RU" b="1" i="1" u="sng" dirty="0"/>
              <a:t>след от движения. Программа – ее план»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17150546"/>
              </p:ext>
            </p:extLst>
          </p:nvPr>
        </p:nvGraphicFramePr>
        <p:xfrm>
          <a:off x="467544" y="764704"/>
          <a:ext cx="82809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23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35280" cy="568714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обучающегося на индивидуальную образовательную программу предусматривает: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11745135"/>
              </p:ext>
            </p:extLst>
          </p:nvPr>
        </p:nvGraphicFramePr>
        <p:xfrm>
          <a:off x="827584" y="1484784"/>
          <a:ext cx="72728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886511" cy="91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11" y="3429000"/>
            <a:ext cx="681661" cy="111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02" y="5445224"/>
            <a:ext cx="984277" cy="57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0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9992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ИОП реализуется различными способами 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9679360"/>
              </p:ext>
            </p:extLst>
          </p:nvPr>
        </p:nvGraphicFramePr>
        <p:xfrm>
          <a:off x="251520" y="692696"/>
          <a:ext cx="864096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930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Индивидуальный образовательный маршрут для одарённых детей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4076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Индивидуальный образовательный маршрут определяется образовательными потребностями, индивидуальными способностями и возможностями учащегося (уровень готовности к освоению программы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82145"/>
            <a:ext cx="8408738" cy="4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116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2675</TotalTime>
  <Words>1189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  РАЗРАБОТКА И ОФОРМЛЕНИЕ ИНДИВИДУАЛЬНОЙ ОБРАЗОВАТЕЛЬНОЙ ПРОГРАММЫ   </vt:lpstr>
      <vt:lpstr> Индивидуализация процесса обучения предполагает формирование индивидуальных учебных планов (ИУП) и индивидуальных образовательных программ (ИОП), что в итоге позволяет сформировать  индивидуальный образовательный маршрут (ИОМ) учащегося.</vt:lpstr>
      <vt:lpstr>«Структурные компоненты индивидуальной образовательной программы»</vt:lpstr>
      <vt:lpstr>Создание индивидуального образовательного маршрута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Индивидуальный образовательный маршрут для одарённых детей</vt:lpstr>
      <vt:lpstr>Разработка и внедрение индивидуальных обучающих маршрутов учащихся</vt:lpstr>
      <vt:lpstr>Требования к разработке программ индивидуального образовательного маршрута для одаренных детей.</vt:lpstr>
      <vt:lpstr>    Реализация индивидуальных образовательных маршрутов обеспечивается выбором индивидуальных образовательных программ. Разрабатывая индивидуальный образовательный маршрут, учащийся определяет, в какой последовательности, в какие сроки, какими средствами эта программа будет реализована.</vt:lpstr>
      <vt:lpstr>Методика построения индивидуального образовательного маршрута.</vt:lpstr>
      <vt:lpstr>Пояснительная записка к индивидуальному маршруту должна включать: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3</dc:creator>
  <cp:lastModifiedBy>user</cp:lastModifiedBy>
  <cp:revision>17</cp:revision>
  <dcterms:created xsi:type="dcterms:W3CDTF">2020-09-30T06:12:51Z</dcterms:created>
  <dcterms:modified xsi:type="dcterms:W3CDTF">2020-10-02T03:12:16Z</dcterms:modified>
</cp:coreProperties>
</file>